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7" r:id="rId3"/>
    <p:sldId id="259" r:id="rId4"/>
    <p:sldId id="263" r:id="rId5"/>
    <p:sldId id="264" r:id="rId6"/>
    <p:sldId id="265" r:id="rId7"/>
    <p:sldId id="266" r:id="rId8"/>
    <p:sldId id="267" r:id="rId9"/>
    <p:sldId id="274" r:id="rId10"/>
    <p:sldId id="275" r:id="rId11"/>
    <p:sldId id="268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0C58F4-CF5F-43B0-8928-583879AF32BF}" v="153" dt="2020-09-09T06:32:21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3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won sung chan" userId="4bade43cd43ed01d" providerId="LiveId" clId="{EF233204-A5ED-4FFD-BA72-661797B18460}"/>
    <pc:docChg chg="undo custSel mod addSld modSld sldOrd modMainMaster">
      <pc:chgData name="kwon sung chan" userId="4bade43cd43ed01d" providerId="LiveId" clId="{EF233204-A5ED-4FFD-BA72-661797B18460}" dt="2020-09-06T10:54:36.280" v="878" actId="6549"/>
      <pc:docMkLst>
        <pc:docMk/>
      </pc:docMkLst>
      <pc:sldChg chg="addSp delSp modSp mod setBg">
        <pc:chgData name="kwon sung chan" userId="4bade43cd43ed01d" providerId="LiveId" clId="{EF233204-A5ED-4FFD-BA72-661797B18460}" dt="2020-09-06T06:03:25.027" v="91" actId="1076"/>
        <pc:sldMkLst>
          <pc:docMk/>
          <pc:sldMk cId="4080186672" sldId="256"/>
        </pc:sldMkLst>
        <pc:spChg chg="mod">
          <ac:chgData name="kwon sung chan" userId="4bade43cd43ed01d" providerId="LiveId" clId="{EF233204-A5ED-4FFD-BA72-661797B18460}" dt="2020-09-06T06:03:25.027" v="91" actId="1076"/>
          <ac:spMkLst>
            <pc:docMk/>
            <pc:sldMk cId="4080186672" sldId="256"/>
            <ac:spMk id="2" creationId="{A5ADE0FC-71AB-47B4-9C8D-28D337B20055}"/>
          </ac:spMkLst>
        </pc:spChg>
        <pc:spChg chg="mod">
          <ac:chgData name="kwon sung chan" userId="4bade43cd43ed01d" providerId="LiveId" clId="{EF233204-A5ED-4FFD-BA72-661797B18460}" dt="2020-09-06T06:03:21.558" v="90" actId="1076"/>
          <ac:spMkLst>
            <pc:docMk/>
            <pc:sldMk cId="4080186672" sldId="256"/>
            <ac:spMk id="3" creationId="{4C869691-19D5-4721-9350-7D76557BC08F}"/>
          </ac:spMkLst>
        </pc:spChg>
        <pc:spChg chg="add del">
          <ac:chgData name="kwon sung chan" userId="4bade43cd43ed01d" providerId="LiveId" clId="{EF233204-A5ED-4FFD-BA72-661797B18460}" dt="2020-09-06T05:59:59.835" v="73" actId="26606"/>
          <ac:spMkLst>
            <pc:docMk/>
            <pc:sldMk cId="4080186672" sldId="256"/>
            <ac:spMk id="8" creationId="{1EADCAF8-8823-4E89-8612-21029831A4B2}"/>
          </ac:spMkLst>
        </pc:spChg>
        <pc:spChg chg="add del">
          <ac:chgData name="kwon sung chan" userId="4bade43cd43ed01d" providerId="LiveId" clId="{EF233204-A5ED-4FFD-BA72-661797B18460}" dt="2020-09-06T05:59:59.835" v="73" actId="26606"/>
          <ac:spMkLst>
            <pc:docMk/>
            <pc:sldMk cId="4080186672" sldId="256"/>
            <ac:spMk id="10" creationId="{28CA07B2-0819-4B62-9425-7A52BBDD7070}"/>
          </ac:spMkLst>
        </pc:spChg>
        <pc:grpChg chg="add del">
          <ac:chgData name="kwon sung chan" userId="4bade43cd43ed01d" providerId="LiveId" clId="{EF233204-A5ED-4FFD-BA72-661797B18460}" dt="2020-09-06T05:59:59.835" v="73" actId="26606"/>
          <ac:grpSpMkLst>
            <pc:docMk/>
            <pc:sldMk cId="4080186672" sldId="256"/>
            <ac:grpSpMk id="12" creationId="{DA02BEE4-A5D4-40AF-882D-49D34B086FFF}"/>
          </ac:grpSpMkLst>
        </pc:grpChg>
      </pc:sldChg>
      <pc:sldChg chg="modSp mod">
        <pc:chgData name="kwon sung chan" userId="4bade43cd43ed01d" providerId="LiveId" clId="{EF233204-A5ED-4FFD-BA72-661797B18460}" dt="2020-09-06T06:02:41.570" v="86" actId="2710"/>
        <pc:sldMkLst>
          <pc:docMk/>
          <pc:sldMk cId="2465741335" sldId="257"/>
        </pc:sldMkLst>
        <pc:spChg chg="mod">
          <ac:chgData name="kwon sung chan" userId="4bade43cd43ed01d" providerId="LiveId" clId="{EF233204-A5ED-4FFD-BA72-661797B18460}" dt="2020-09-06T06:02:41.570" v="86" actId="2710"/>
          <ac:spMkLst>
            <pc:docMk/>
            <pc:sldMk cId="2465741335" sldId="257"/>
            <ac:spMk id="3" creationId="{21108B4B-5E6E-4C21-A497-C4B091C4EB43}"/>
          </ac:spMkLst>
        </pc:spChg>
      </pc:sldChg>
      <pc:sldChg chg="addSp delSp modSp new mod ord setBg">
        <pc:chgData name="kwon sung chan" userId="4bade43cd43ed01d" providerId="LiveId" clId="{EF233204-A5ED-4FFD-BA72-661797B18460}" dt="2020-09-06T06:04:06.229" v="96"/>
        <pc:sldMkLst>
          <pc:docMk/>
          <pc:sldMk cId="1104801248" sldId="258"/>
        </pc:sldMkLst>
        <pc:spChg chg="add del">
          <ac:chgData name="kwon sung chan" userId="4bade43cd43ed01d" providerId="LiveId" clId="{EF233204-A5ED-4FFD-BA72-661797B18460}" dt="2020-09-06T05:57:36.688" v="5" actId="26606"/>
          <ac:spMkLst>
            <pc:docMk/>
            <pc:sldMk cId="1104801248" sldId="258"/>
            <ac:spMk id="8" creationId="{B670DBD5-770C-4383-9F54-5B86E86BD5BB}"/>
          </ac:spMkLst>
        </pc:spChg>
        <pc:picChg chg="add mod">
          <ac:chgData name="kwon sung chan" userId="4bade43cd43ed01d" providerId="LiveId" clId="{EF233204-A5ED-4FFD-BA72-661797B18460}" dt="2020-09-06T06:01:49.180" v="79"/>
          <ac:picMkLst>
            <pc:docMk/>
            <pc:sldMk cId="1104801248" sldId="258"/>
            <ac:picMk id="3" creationId="{481994BA-FD15-4729-9674-2F4400EAB56F}"/>
          </ac:picMkLst>
        </pc:picChg>
      </pc:sldChg>
      <pc:sldChg chg="addSp modSp new mod">
        <pc:chgData name="kwon sung chan" userId="4bade43cd43ed01d" providerId="LiveId" clId="{EF233204-A5ED-4FFD-BA72-661797B18460}" dt="2020-09-06T06:14:06.112" v="156" actId="14100"/>
        <pc:sldMkLst>
          <pc:docMk/>
          <pc:sldMk cId="1488992542" sldId="259"/>
        </pc:sldMkLst>
        <pc:spChg chg="add mod">
          <ac:chgData name="kwon sung chan" userId="4bade43cd43ed01d" providerId="LiveId" clId="{EF233204-A5ED-4FFD-BA72-661797B18460}" dt="2020-09-06T06:14:06.112" v="156" actId="14100"/>
          <ac:spMkLst>
            <pc:docMk/>
            <pc:sldMk cId="1488992542" sldId="259"/>
            <ac:spMk id="3" creationId="{9BD94B51-5159-4A89-A70C-BA6C77B4DD2C}"/>
          </ac:spMkLst>
        </pc:spChg>
      </pc:sldChg>
      <pc:sldChg chg="addSp modSp new mod">
        <pc:chgData name="kwon sung chan" userId="4bade43cd43ed01d" providerId="LiveId" clId="{EF233204-A5ED-4FFD-BA72-661797B18460}" dt="2020-09-06T06:14:46.680" v="161" actId="20577"/>
        <pc:sldMkLst>
          <pc:docMk/>
          <pc:sldMk cId="969462528" sldId="260"/>
        </pc:sldMkLst>
        <pc:spChg chg="add mod">
          <ac:chgData name="kwon sung chan" userId="4bade43cd43ed01d" providerId="LiveId" clId="{EF233204-A5ED-4FFD-BA72-661797B18460}" dt="2020-09-06T06:14:46.680" v="161" actId="20577"/>
          <ac:spMkLst>
            <pc:docMk/>
            <pc:sldMk cId="969462528" sldId="260"/>
            <ac:spMk id="3" creationId="{38BE6B1C-53A4-4BAA-B4EC-98B8EDB8BC64}"/>
          </ac:spMkLst>
        </pc:spChg>
      </pc:sldChg>
      <pc:sldChg chg="modSp add mod">
        <pc:chgData name="kwon sung chan" userId="4bade43cd43ed01d" providerId="LiveId" clId="{EF233204-A5ED-4FFD-BA72-661797B18460}" dt="2020-09-06T06:14:35.705" v="158" actId="21"/>
        <pc:sldMkLst>
          <pc:docMk/>
          <pc:sldMk cId="270879035" sldId="261"/>
        </pc:sldMkLst>
        <pc:spChg chg="mod">
          <ac:chgData name="kwon sung chan" userId="4bade43cd43ed01d" providerId="LiveId" clId="{EF233204-A5ED-4FFD-BA72-661797B18460}" dt="2020-09-06T06:14:35.705" v="158" actId="21"/>
          <ac:spMkLst>
            <pc:docMk/>
            <pc:sldMk cId="270879035" sldId="261"/>
            <ac:spMk id="3" creationId="{38BE6B1C-53A4-4BAA-B4EC-98B8EDB8BC64}"/>
          </ac:spMkLst>
        </pc:spChg>
      </pc:sldChg>
      <pc:sldChg chg="addSp modSp new mod">
        <pc:chgData name="kwon sung chan" userId="4bade43cd43ed01d" providerId="LiveId" clId="{EF233204-A5ED-4FFD-BA72-661797B18460}" dt="2020-09-06T10:54:36.280" v="878" actId="6549"/>
        <pc:sldMkLst>
          <pc:docMk/>
          <pc:sldMk cId="3361498933" sldId="262"/>
        </pc:sldMkLst>
        <pc:spChg chg="add mod">
          <ac:chgData name="kwon sung chan" userId="4bade43cd43ed01d" providerId="LiveId" clId="{EF233204-A5ED-4FFD-BA72-661797B18460}" dt="2020-09-06T10:54:36.280" v="878" actId="6549"/>
          <ac:spMkLst>
            <pc:docMk/>
            <pc:sldMk cId="3361498933" sldId="262"/>
            <ac:spMk id="3" creationId="{186106C2-5152-49A8-9056-C1D217499167}"/>
          </ac:spMkLst>
        </pc:spChg>
      </pc:sldChg>
      <pc:sldMasterChg chg="modSp modSldLayout">
        <pc:chgData name="kwon sung chan" userId="4bade43cd43ed01d" providerId="LiveId" clId="{EF233204-A5ED-4FFD-BA72-661797B18460}" dt="2020-09-06T06:01:49.180" v="79"/>
        <pc:sldMasterMkLst>
          <pc:docMk/>
          <pc:sldMasterMk cId="1160743876" sldId="2147483648"/>
        </pc:sldMasterMkLst>
        <pc:spChg chg="mod">
          <ac:chgData name="kwon sung chan" userId="4bade43cd43ed01d" providerId="LiveId" clId="{EF233204-A5ED-4FFD-BA72-661797B18460}" dt="2020-09-06T06:01:49.180" v="79"/>
          <ac:spMkLst>
            <pc:docMk/>
            <pc:sldMasterMk cId="1160743876" sldId="2147483648"/>
            <ac:spMk id="2" creationId="{1B057EAA-9B56-49B0-B07E-5929C542B370}"/>
          </ac:spMkLst>
        </pc:spChg>
        <pc:spChg chg="mod">
          <ac:chgData name="kwon sung chan" userId="4bade43cd43ed01d" providerId="LiveId" clId="{EF233204-A5ED-4FFD-BA72-661797B18460}" dt="2020-09-06T06:01:49.180" v="79"/>
          <ac:spMkLst>
            <pc:docMk/>
            <pc:sldMasterMk cId="1160743876" sldId="2147483648"/>
            <ac:spMk id="3" creationId="{ED4E6283-CD4F-4F07-BC56-1B7AF3670DA2}"/>
          </ac:spMkLst>
        </pc:spChg>
        <pc:spChg chg="mod">
          <ac:chgData name="kwon sung chan" userId="4bade43cd43ed01d" providerId="LiveId" clId="{EF233204-A5ED-4FFD-BA72-661797B18460}" dt="2020-09-06T06:01:49.180" v="79"/>
          <ac:spMkLst>
            <pc:docMk/>
            <pc:sldMasterMk cId="1160743876" sldId="2147483648"/>
            <ac:spMk id="4" creationId="{EBE70403-1F24-4CDB-851A-961EB5C438A3}"/>
          </ac:spMkLst>
        </pc:spChg>
        <pc:spChg chg="mod">
          <ac:chgData name="kwon sung chan" userId="4bade43cd43ed01d" providerId="LiveId" clId="{EF233204-A5ED-4FFD-BA72-661797B18460}" dt="2020-09-06T06:01:49.180" v="79"/>
          <ac:spMkLst>
            <pc:docMk/>
            <pc:sldMasterMk cId="1160743876" sldId="2147483648"/>
            <ac:spMk id="5" creationId="{588BC2A7-2D72-45A0-8BBF-0898B40EB88A}"/>
          </ac:spMkLst>
        </pc:spChg>
        <pc:spChg chg="mod">
          <ac:chgData name="kwon sung chan" userId="4bade43cd43ed01d" providerId="LiveId" clId="{EF233204-A5ED-4FFD-BA72-661797B18460}" dt="2020-09-06T06:01:49.180" v="79"/>
          <ac:spMkLst>
            <pc:docMk/>
            <pc:sldMasterMk cId="1160743876" sldId="2147483648"/>
            <ac:spMk id="6" creationId="{8ABDBD31-68E2-47A5-BC87-3CB643400A82}"/>
          </ac:spMkLst>
        </pc:spChg>
        <pc:sldLayoutChg chg="modSp">
          <pc:chgData name="kwon sung chan" userId="4bade43cd43ed01d" providerId="LiveId" clId="{EF233204-A5ED-4FFD-BA72-661797B18460}" dt="2020-09-06T06:01:49.180" v="79"/>
          <pc:sldLayoutMkLst>
            <pc:docMk/>
            <pc:sldMasterMk cId="1160743876" sldId="2147483648"/>
            <pc:sldLayoutMk cId="4086786862" sldId="2147483649"/>
          </pc:sldLayoutMkLst>
          <pc:spChg chg="mod">
            <ac:chgData name="kwon sung chan" userId="4bade43cd43ed01d" providerId="LiveId" clId="{EF233204-A5ED-4FFD-BA72-661797B18460}" dt="2020-09-06T06:01:49.180" v="79"/>
            <ac:spMkLst>
              <pc:docMk/>
              <pc:sldMasterMk cId="1160743876" sldId="2147483648"/>
              <pc:sldLayoutMk cId="4086786862" sldId="2147483649"/>
              <ac:spMk id="2" creationId="{6DB82A0A-B05F-4902-A032-1CBABED704EE}"/>
            </ac:spMkLst>
          </pc:spChg>
          <pc:spChg chg="mod">
            <ac:chgData name="kwon sung chan" userId="4bade43cd43ed01d" providerId="LiveId" clId="{EF233204-A5ED-4FFD-BA72-661797B18460}" dt="2020-09-06T06:01:49.180" v="79"/>
            <ac:spMkLst>
              <pc:docMk/>
              <pc:sldMasterMk cId="1160743876" sldId="2147483648"/>
              <pc:sldLayoutMk cId="4086786862" sldId="2147483649"/>
              <ac:spMk id="3" creationId="{38A00507-38F1-43FB-B0EF-E530C3BFB6A3}"/>
            </ac:spMkLst>
          </pc:spChg>
        </pc:sldLayoutChg>
        <pc:sldLayoutChg chg="modSp">
          <pc:chgData name="kwon sung chan" userId="4bade43cd43ed01d" providerId="LiveId" clId="{EF233204-A5ED-4FFD-BA72-661797B18460}" dt="2020-09-06T06:01:49.180" v="79"/>
          <pc:sldLayoutMkLst>
            <pc:docMk/>
            <pc:sldMasterMk cId="1160743876" sldId="2147483648"/>
            <pc:sldLayoutMk cId="3421123242" sldId="2147483651"/>
          </pc:sldLayoutMkLst>
          <pc:spChg chg="mod">
            <ac:chgData name="kwon sung chan" userId="4bade43cd43ed01d" providerId="LiveId" clId="{EF233204-A5ED-4FFD-BA72-661797B18460}" dt="2020-09-06T06:01:49.180" v="79"/>
            <ac:spMkLst>
              <pc:docMk/>
              <pc:sldMasterMk cId="1160743876" sldId="2147483648"/>
              <pc:sldLayoutMk cId="3421123242" sldId="2147483651"/>
              <ac:spMk id="2" creationId="{10BC257D-F223-451C-BFFC-BC35134CE8B2}"/>
            </ac:spMkLst>
          </pc:spChg>
          <pc:spChg chg="mod">
            <ac:chgData name="kwon sung chan" userId="4bade43cd43ed01d" providerId="LiveId" clId="{EF233204-A5ED-4FFD-BA72-661797B18460}" dt="2020-09-06T06:01:49.180" v="79"/>
            <ac:spMkLst>
              <pc:docMk/>
              <pc:sldMasterMk cId="1160743876" sldId="2147483648"/>
              <pc:sldLayoutMk cId="3421123242" sldId="2147483651"/>
              <ac:spMk id="3" creationId="{216A8F40-D78A-469C-9F6A-E059AA0B31A4}"/>
            </ac:spMkLst>
          </pc:spChg>
        </pc:sldLayoutChg>
        <pc:sldLayoutChg chg="modSp">
          <pc:chgData name="kwon sung chan" userId="4bade43cd43ed01d" providerId="LiveId" clId="{EF233204-A5ED-4FFD-BA72-661797B18460}" dt="2020-09-06T06:01:49.180" v="79"/>
          <pc:sldLayoutMkLst>
            <pc:docMk/>
            <pc:sldMasterMk cId="1160743876" sldId="2147483648"/>
            <pc:sldLayoutMk cId="3315908064" sldId="2147483652"/>
          </pc:sldLayoutMkLst>
          <pc:spChg chg="mod">
            <ac:chgData name="kwon sung chan" userId="4bade43cd43ed01d" providerId="LiveId" clId="{EF233204-A5ED-4FFD-BA72-661797B18460}" dt="2020-09-06T06:01:49.180" v="79"/>
            <ac:spMkLst>
              <pc:docMk/>
              <pc:sldMasterMk cId="1160743876" sldId="2147483648"/>
              <pc:sldLayoutMk cId="3315908064" sldId="2147483652"/>
              <ac:spMk id="3" creationId="{77DB6C4C-9AFB-4B45-8DC2-6B0CEAA31943}"/>
            </ac:spMkLst>
          </pc:spChg>
          <pc:spChg chg="mod">
            <ac:chgData name="kwon sung chan" userId="4bade43cd43ed01d" providerId="LiveId" clId="{EF233204-A5ED-4FFD-BA72-661797B18460}" dt="2020-09-06T06:01:49.180" v="79"/>
            <ac:spMkLst>
              <pc:docMk/>
              <pc:sldMasterMk cId="1160743876" sldId="2147483648"/>
              <pc:sldLayoutMk cId="3315908064" sldId="2147483652"/>
              <ac:spMk id="4" creationId="{D2D42B0F-00B0-46F4-8BFB-F502A644D932}"/>
            </ac:spMkLst>
          </pc:spChg>
        </pc:sldLayoutChg>
        <pc:sldLayoutChg chg="modSp">
          <pc:chgData name="kwon sung chan" userId="4bade43cd43ed01d" providerId="LiveId" clId="{EF233204-A5ED-4FFD-BA72-661797B18460}" dt="2020-09-06T06:01:49.180" v="79"/>
          <pc:sldLayoutMkLst>
            <pc:docMk/>
            <pc:sldMasterMk cId="1160743876" sldId="2147483648"/>
            <pc:sldLayoutMk cId="504530133" sldId="2147483653"/>
          </pc:sldLayoutMkLst>
          <pc:spChg chg="mod">
            <ac:chgData name="kwon sung chan" userId="4bade43cd43ed01d" providerId="LiveId" clId="{EF233204-A5ED-4FFD-BA72-661797B18460}" dt="2020-09-06T06:01:49.180" v="79"/>
            <ac:spMkLst>
              <pc:docMk/>
              <pc:sldMasterMk cId="1160743876" sldId="2147483648"/>
              <pc:sldLayoutMk cId="504530133" sldId="2147483653"/>
              <ac:spMk id="2" creationId="{BCFA538D-C5E2-4617-AE03-77FFB1627E00}"/>
            </ac:spMkLst>
          </pc:spChg>
          <pc:spChg chg="mod">
            <ac:chgData name="kwon sung chan" userId="4bade43cd43ed01d" providerId="LiveId" clId="{EF233204-A5ED-4FFD-BA72-661797B18460}" dt="2020-09-06T06:01:49.180" v="79"/>
            <ac:spMkLst>
              <pc:docMk/>
              <pc:sldMasterMk cId="1160743876" sldId="2147483648"/>
              <pc:sldLayoutMk cId="504530133" sldId="2147483653"/>
              <ac:spMk id="3" creationId="{9271779F-51B9-4980-B957-696AB8D19B95}"/>
            </ac:spMkLst>
          </pc:spChg>
          <pc:spChg chg="mod">
            <ac:chgData name="kwon sung chan" userId="4bade43cd43ed01d" providerId="LiveId" clId="{EF233204-A5ED-4FFD-BA72-661797B18460}" dt="2020-09-06T06:01:49.180" v="79"/>
            <ac:spMkLst>
              <pc:docMk/>
              <pc:sldMasterMk cId="1160743876" sldId="2147483648"/>
              <pc:sldLayoutMk cId="504530133" sldId="2147483653"/>
              <ac:spMk id="4" creationId="{9E37EE38-3B1F-400F-A56E-571F2404B13A}"/>
            </ac:spMkLst>
          </pc:spChg>
          <pc:spChg chg="mod">
            <ac:chgData name="kwon sung chan" userId="4bade43cd43ed01d" providerId="LiveId" clId="{EF233204-A5ED-4FFD-BA72-661797B18460}" dt="2020-09-06T06:01:49.180" v="79"/>
            <ac:spMkLst>
              <pc:docMk/>
              <pc:sldMasterMk cId="1160743876" sldId="2147483648"/>
              <pc:sldLayoutMk cId="504530133" sldId="2147483653"/>
              <ac:spMk id="5" creationId="{58A401A1-D107-41E5-8479-11452604CD5E}"/>
            </ac:spMkLst>
          </pc:spChg>
          <pc:spChg chg="mod">
            <ac:chgData name="kwon sung chan" userId="4bade43cd43ed01d" providerId="LiveId" clId="{EF233204-A5ED-4FFD-BA72-661797B18460}" dt="2020-09-06T06:01:49.180" v="79"/>
            <ac:spMkLst>
              <pc:docMk/>
              <pc:sldMasterMk cId="1160743876" sldId="2147483648"/>
              <pc:sldLayoutMk cId="504530133" sldId="2147483653"/>
              <ac:spMk id="6" creationId="{B2B0C5EE-8D6C-45B2-ADBB-A6F147D51C08}"/>
            </ac:spMkLst>
          </pc:spChg>
        </pc:sldLayoutChg>
        <pc:sldLayoutChg chg="modSp">
          <pc:chgData name="kwon sung chan" userId="4bade43cd43ed01d" providerId="LiveId" clId="{EF233204-A5ED-4FFD-BA72-661797B18460}" dt="2020-09-06T06:01:49.180" v="79"/>
          <pc:sldLayoutMkLst>
            <pc:docMk/>
            <pc:sldMasterMk cId="1160743876" sldId="2147483648"/>
            <pc:sldLayoutMk cId="1354977964" sldId="2147483656"/>
          </pc:sldLayoutMkLst>
          <pc:spChg chg="mod">
            <ac:chgData name="kwon sung chan" userId="4bade43cd43ed01d" providerId="LiveId" clId="{EF233204-A5ED-4FFD-BA72-661797B18460}" dt="2020-09-06T06:01:49.180" v="79"/>
            <ac:spMkLst>
              <pc:docMk/>
              <pc:sldMasterMk cId="1160743876" sldId="2147483648"/>
              <pc:sldLayoutMk cId="1354977964" sldId="2147483656"/>
              <ac:spMk id="2" creationId="{B3C99411-0FA0-4B8D-BE06-D17A4F459407}"/>
            </ac:spMkLst>
          </pc:spChg>
          <pc:spChg chg="mod">
            <ac:chgData name="kwon sung chan" userId="4bade43cd43ed01d" providerId="LiveId" clId="{EF233204-A5ED-4FFD-BA72-661797B18460}" dt="2020-09-06T06:01:49.180" v="79"/>
            <ac:spMkLst>
              <pc:docMk/>
              <pc:sldMasterMk cId="1160743876" sldId="2147483648"/>
              <pc:sldLayoutMk cId="1354977964" sldId="2147483656"/>
              <ac:spMk id="3" creationId="{B038F6C8-5CD8-468E-98C0-54EB61851EC5}"/>
            </ac:spMkLst>
          </pc:spChg>
          <pc:spChg chg="mod">
            <ac:chgData name="kwon sung chan" userId="4bade43cd43ed01d" providerId="LiveId" clId="{EF233204-A5ED-4FFD-BA72-661797B18460}" dt="2020-09-06T06:01:49.180" v="79"/>
            <ac:spMkLst>
              <pc:docMk/>
              <pc:sldMasterMk cId="1160743876" sldId="2147483648"/>
              <pc:sldLayoutMk cId="1354977964" sldId="2147483656"/>
              <ac:spMk id="4" creationId="{32A2A54F-2979-46A6-A5CC-9DF74E97FF39}"/>
            </ac:spMkLst>
          </pc:spChg>
        </pc:sldLayoutChg>
        <pc:sldLayoutChg chg="modSp">
          <pc:chgData name="kwon sung chan" userId="4bade43cd43ed01d" providerId="LiveId" clId="{EF233204-A5ED-4FFD-BA72-661797B18460}" dt="2020-09-06T06:01:49.180" v="79"/>
          <pc:sldLayoutMkLst>
            <pc:docMk/>
            <pc:sldMasterMk cId="1160743876" sldId="2147483648"/>
            <pc:sldLayoutMk cId="1122151656" sldId="2147483657"/>
          </pc:sldLayoutMkLst>
          <pc:spChg chg="mod">
            <ac:chgData name="kwon sung chan" userId="4bade43cd43ed01d" providerId="LiveId" clId="{EF233204-A5ED-4FFD-BA72-661797B18460}" dt="2020-09-06T06:01:49.180" v="79"/>
            <ac:spMkLst>
              <pc:docMk/>
              <pc:sldMasterMk cId="1160743876" sldId="2147483648"/>
              <pc:sldLayoutMk cId="1122151656" sldId="2147483657"/>
              <ac:spMk id="2" creationId="{50859D29-7FCB-4615-AE78-F1A81C580C8D}"/>
            </ac:spMkLst>
          </pc:spChg>
          <pc:spChg chg="mod">
            <ac:chgData name="kwon sung chan" userId="4bade43cd43ed01d" providerId="LiveId" clId="{EF233204-A5ED-4FFD-BA72-661797B18460}" dt="2020-09-06T06:01:49.180" v="79"/>
            <ac:spMkLst>
              <pc:docMk/>
              <pc:sldMasterMk cId="1160743876" sldId="2147483648"/>
              <pc:sldLayoutMk cId="1122151656" sldId="2147483657"/>
              <ac:spMk id="3" creationId="{8D927644-06BF-4AA9-911D-79D8E5701D23}"/>
            </ac:spMkLst>
          </pc:spChg>
          <pc:spChg chg="mod">
            <ac:chgData name="kwon sung chan" userId="4bade43cd43ed01d" providerId="LiveId" clId="{EF233204-A5ED-4FFD-BA72-661797B18460}" dt="2020-09-06T06:01:49.180" v="79"/>
            <ac:spMkLst>
              <pc:docMk/>
              <pc:sldMasterMk cId="1160743876" sldId="2147483648"/>
              <pc:sldLayoutMk cId="1122151656" sldId="2147483657"/>
              <ac:spMk id="4" creationId="{9C06FFD6-887D-412D-A066-43A2CDE46079}"/>
            </ac:spMkLst>
          </pc:spChg>
        </pc:sldLayoutChg>
        <pc:sldLayoutChg chg="modSp">
          <pc:chgData name="kwon sung chan" userId="4bade43cd43ed01d" providerId="LiveId" clId="{EF233204-A5ED-4FFD-BA72-661797B18460}" dt="2020-09-06T06:01:49.180" v="79"/>
          <pc:sldLayoutMkLst>
            <pc:docMk/>
            <pc:sldMasterMk cId="1160743876" sldId="2147483648"/>
            <pc:sldLayoutMk cId="2063846517" sldId="2147483659"/>
          </pc:sldLayoutMkLst>
          <pc:spChg chg="mod">
            <ac:chgData name="kwon sung chan" userId="4bade43cd43ed01d" providerId="LiveId" clId="{EF233204-A5ED-4FFD-BA72-661797B18460}" dt="2020-09-06T06:01:49.180" v="79"/>
            <ac:spMkLst>
              <pc:docMk/>
              <pc:sldMasterMk cId="1160743876" sldId="2147483648"/>
              <pc:sldLayoutMk cId="2063846517" sldId="2147483659"/>
              <ac:spMk id="2" creationId="{9463F656-41A1-43E8-8905-D661A1A05D78}"/>
            </ac:spMkLst>
          </pc:spChg>
          <pc:spChg chg="mod">
            <ac:chgData name="kwon sung chan" userId="4bade43cd43ed01d" providerId="LiveId" clId="{EF233204-A5ED-4FFD-BA72-661797B18460}" dt="2020-09-06T06:01:49.180" v="79"/>
            <ac:spMkLst>
              <pc:docMk/>
              <pc:sldMasterMk cId="1160743876" sldId="2147483648"/>
              <pc:sldLayoutMk cId="2063846517" sldId="2147483659"/>
              <ac:spMk id="3" creationId="{2F706E96-5868-4932-B29A-61BED9124504}"/>
            </ac:spMkLst>
          </pc:spChg>
        </pc:sldLayoutChg>
      </pc:sldMasterChg>
    </pc:docChg>
  </pc:docChgLst>
  <pc:docChgLst>
    <pc:chgData name="kwon sung chan" userId="4bade43cd43ed01d" providerId="LiveId" clId="{CC0C58F4-CF5F-43B0-8928-583879AF32BF}"/>
    <pc:docChg chg="undo redo custSel addSld delSld modSld">
      <pc:chgData name="kwon sung chan" userId="4bade43cd43ed01d" providerId="LiveId" clId="{CC0C58F4-CF5F-43B0-8928-583879AF32BF}" dt="2020-09-09T06:32:21.779" v="2389" actId="6549"/>
      <pc:docMkLst>
        <pc:docMk/>
      </pc:docMkLst>
      <pc:sldChg chg="addSp modSp mod">
        <pc:chgData name="kwon sung chan" userId="4bade43cd43ed01d" providerId="LiveId" clId="{CC0C58F4-CF5F-43B0-8928-583879AF32BF}" dt="2020-09-07T22:14:54.459" v="1881"/>
        <pc:sldMkLst>
          <pc:docMk/>
          <pc:sldMk cId="4080186672" sldId="256"/>
        </pc:sldMkLst>
        <pc:spChg chg="mod">
          <ac:chgData name="kwon sung chan" userId="4bade43cd43ed01d" providerId="LiveId" clId="{CC0C58F4-CF5F-43B0-8928-583879AF32BF}" dt="2020-09-07T14:21:51.075" v="156" actId="20577"/>
          <ac:spMkLst>
            <pc:docMk/>
            <pc:sldMk cId="4080186672" sldId="256"/>
            <ac:spMk id="2" creationId="{A5ADE0FC-71AB-47B4-9C8D-28D337B20055}"/>
          </ac:spMkLst>
        </pc:spChg>
        <pc:spChg chg="mod">
          <ac:chgData name="kwon sung chan" userId="4bade43cd43ed01d" providerId="LiveId" clId="{CC0C58F4-CF5F-43B0-8928-583879AF32BF}" dt="2020-09-07T14:21:38.330" v="155" actId="6549"/>
          <ac:spMkLst>
            <pc:docMk/>
            <pc:sldMk cId="4080186672" sldId="256"/>
            <ac:spMk id="3" creationId="{4C869691-19D5-4721-9350-7D76557BC08F}"/>
          </ac:spMkLst>
        </pc:spChg>
        <pc:spChg chg="mod">
          <ac:chgData name="kwon sung chan" userId="4bade43cd43ed01d" providerId="LiveId" clId="{CC0C58F4-CF5F-43B0-8928-583879AF32BF}" dt="2020-09-07T22:14:54.459" v="1881"/>
          <ac:spMkLst>
            <pc:docMk/>
            <pc:sldMk cId="4080186672" sldId="256"/>
            <ac:spMk id="5" creationId="{B9CC28D3-C576-4509-9873-F62CE141E825}"/>
          </ac:spMkLst>
        </pc:spChg>
        <pc:spChg chg="mod">
          <ac:chgData name="kwon sung chan" userId="4bade43cd43ed01d" providerId="LiveId" clId="{CC0C58F4-CF5F-43B0-8928-583879AF32BF}" dt="2020-09-07T22:14:54.459" v="1881"/>
          <ac:spMkLst>
            <pc:docMk/>
            <pc:sldMk cId="4080186672" sldId="256"/>
            <ac:spMk id="6" creationId="{016CF592-6EED-4BD0-9A4C-F4C85665C1AC}"/>
          </ac:spMkLst>
        </pc:spChg>
        <pc:grpChg chg="add mod">
          <ac:chgData name="kwon sung chan" userId="4bade43cd43ed01d" providerId="LiveId" clId="{CC0C58F4-CF5F-43B0-8928-583879AF32BF}" dt="2020-09-07T22:14:54.459" v="1881"/>
          <ac:grpSpMkLst>
            <pc:docMk/>
            <pc:sldMk cId="4080186672" sldId="256"/>
            <ac:grpSpMk id="4" creationId="{4895DF60-7FAD-44D0-AF1B-0125E7F91DA7}"/>
          </ac:grpSpMkLst>
        </pc:grpChg>
      </pc:sldChg>
      <pc:sldChg chg="addSp modSp mod">
        <pc:chgData name="kwon sung chan" userId="4bade43cd43ed01d" providerId="LiveId" clId="{CC0C58F4-CF5F-43B0-8928-583879AF32BF}" dt="2020-09-07T22:14:46.858" v="1880" actId="255"/>
        <pc:sldMkLst>
          <pc:docMk/>
          <pc:sldMk cId="2465741335" sldId="257"/>
        </pc:sldMkLst>
        <pc:spChg chg="mod">
          <ac:chgData name="kwon sung chan" userId="4bade43cd43ed01d" providerId="LiveId" clId="{CC0C58F4-CF5F-43B0-8928-583879AF32BF}" dt="2020-09-07T22:14:46.858" v="1880" actId="255"/>
          <ac:spMkLst>
            <pc:docMk/>
            <pc:sldMk cId="2465741335" sldId="257"/>
            <ac:spMk id="3" creationId="{21108B4B-5E6E-4C21-A497-C4B091C4EB43}"/>
          </ac:spMkLst>
        </pc:spChg>
        <pc:spChg chg="mod">
          <ac:chgData name="kwon sung chan" userId="4bade43cd43ed01d" providerId="LiveId" clId="{CC0C58F4-CF5F-43B0-8928-583879AF32BF}" dt="2020-09-07T22:14:36.062" v="1879"/>
          <ac:spMkLst>
            <pc:docMk/>
            <pc:sldMk cId="2465741335" sldId="257"/>
            <ac:spMk id="5" creationId="{5522387B-0EFB-4632-BDB9-44ED187EE400}"/>
          </ac:spMkLst>
        </pc:spChg>
        <pc:spChg chg="mod">
          <ac:chgData name="kwon sung chan" userId="4bade43cd43ed01d" providerId="LiveId" clId="{CC0C58F4-CF5F-43B0-8928-583879AF32BF}" dt="2020-09-07T22:14:36.062" v="1879"/>
          <ac:spMkLst>
            <pc:docMk/>
            <pc:sldMk cId="2465741335" sldId="257"/>
            <ac:spMk id="6" creationId="{15626F92-BDF7-4F8A-8209-843B4E8AAA01}"/>
          </ac:spMkLst>
        </pc:spChg>
        <pc:grpChg chg="add mod">
          <ac:chgData name="kwon sung chan" userId="4bade43cd43ed01d" providerId="LiveId" clId="{CC0C58F4-CF5F-43B0-8928-583879AF32BF}" dt="2020-09-07T22:14:36.062" v="1879"/>
          <ac:grpSpMkLst>
            <pc:docMk/>
            <pc:sldMk cId="2465741335" sldId="257"/>
            <ac:grpSpMk id="4" creationId="{B99E0A3A-B4E6-4BF7-91A5-090F6FC2E7A8}"/>
          </ac:grpSpMkLst>
        </pc:grpChg>
      </pc:sldChg>
      <pc:sldChg chg="del">
        <pc:chgData name="kwon sung chan" userId="4bade43cd43ed01d" providerId="LiveId" clId="{CC0C58F4-CF5F-43B0-8928-583879AF32BF}" dt="2020-09-07T21:58:45.461" v="774" actId="47"/>
        <pc:sldMkLst>
          <pc:docMk/>
          <pc:sldMk cId="1104801248" sldId="258"/>
        </pc:sldMkLst>
      </pc:sldChg>
      <pc:sldChg chg="addSp modSp mod">
        <pc:chgData name="kwon sung chan" userId="4bade43cd43ed01d" providerId="LiveId" clId="{CC0C58F4-CF5F-43B0-8928-583879AF32BF}" dt="2020-09-07T22:22:07.681" v="2211" actId="20577"/>
        <pc:sldMkLst>
          <pc:docMk/>
          <pc:sldMk cId="1488992542" sldId="259"/>
        </pc:sldMkLst>
        <pc:spChg chg="mod">
          <ac:chgData name="kwon sung chan" userId="4bade43cd43ed01d" providerId="LiveId" clId="{CC0C58F4-CF5F-43B0-8928-583879AF32BF}" dt="2020-09-07T22:22:07.681" v="2211" actId="20577"/>
          <ac:spMkLst>
            <pc:docMk/>
            <pc:sldMk cId="1488992542" sldId="259"/>
            <ac:spMk id="3" creationId="{9BD94B51-5159-4A89-A70C-BA6C77B4DD2C}"/>
          </ac:spMkLst>
        </pc:spChg>
        <pc:spChg chg="mod">
          <ac:chgData name="kwon sung chan" userId="4bade43cd43ed01d" providerId="LiveId" clId="{CC0C58F4-CF5F-43B0-8928-583879AF32BF}" dt="2020-09-07T22:14:30.907" v="1878"/>
          <ac:spMkLst>
            <pc:docMk/>
            <pc:sldMk cId="1488992542" sldId="259"/>
            <ac:spMk id="5" creationId="{C0866FAC-AF6F-4ED5-ABEE-3C2FCFDE5B56}"/>
          </ac:spMkLst>
        </pc:spChg>
        <pc:spChg chg="mod">
          <ac:chgData name="kwon sung chan" userId="4bade43cd43ed01d" providerId="LiveId" clId="{CC0C58F4-CF5F-43B0-8928-583879AF32BF}" dt="2020-09-07T22:14:30.907" v="1878"/>
          <ac:spMkLst>
            <pc:docMk/>
            <pc:sldMk cId="1488992542" sldId="259"/>
            <ac:spMk id="6" creationId="{95F1702E-042C-4E35-A6DF-FC4F53235B72}"/>
          </ac:spMkLst>
        </pc:spChg>
        <pc:grpChg chg="add mod">
          <ac:chgData name="kwon sung chan" userId="4bade43cd43ed01d" providerId="LiveId" clId="{CC0C58F4-CF5F-43B0-8928-583879AF32BF}" dt="2020-09-07T22:14:30.907" v="1878"/>
          <ac:grpSpMkLst>
            <pc:docMk/>
            <pc:sldMk cId="1488992542" sldId="259"/>
            <ac:grpSpMk id="4" creationId="{D3D36269-CCB5-4082-ADE0-33DBBF30E1D3}"/>
          </ac:grpSpMkLst>
        </pc:grpChg>
      </pc:sldChg>
      <pc:sldChg chg="addSp modSp del">
        <pc:chgData name="kwon sung chan" userId="4bade43cd43ed01d" providerId="LiveId" clId="{CC0C58F4-CF5F-43B0-8928-583879AF32BF}" dt="2020-09-07T22:14:20.365" v="1877" actId="47"/>
        <pc:sldMkLst>
          <pc:docMk/>
          <pc:sldMk cId="969462528" sldId="260"/>
        </pc:sldMkLst>
        <pc:spChg chg="mod">
          <ac:chgData name="kwon sung chan" userId="4bade43cd43ed01d" providerId="LiveId" clId="{CC0C58F4-CF5F-43B0-8928-583879AF32BF}" dt="2020-09-07T22:14:11.489" v="1876"/>
          <ac:spMkLst>
            <pc:docMk/>
            <pc:sldMk cId="969462528" sldId="260"/>
            <ac:spMk id="5" creationId="{1E352B61-5839-458E-9C38-993DF42A7D49}"/>
          </ac:spMkLst>
        </pc:spChg>
        <pc:spChg chg="mod">
          <ac:chgData name="kwon sung chan" userId="4bade43cd43ed01d" providerId="LiveId" clId="{CC0C58F4-CF5F-43B0-8928-583879AF32BF}" dt="2020-09-07T22:14:11.489" v="1876"/>
          <ac:spMkLst>
            <pc:docMk/>
            <pc:sldMk cId="969462528" sldId="260"/>
            <ac:spMk id="6" creationId="{5F637D5B-1226-49C6-8A32-C09D0AF6245F}"/>
          </ac:spMkLst>
        </pc:spChg>
        <pc:grpChg chg="add mod">
          <ac:chgData name="kwon sung chan" userId="4bade43cd43ed01d" providerId="LiveId" clId="{CC0C58F4-CF5F-43B0-8928-583879AF32BF}" dt="2020-09-07T22:14:11.489" v="1876"/>
          <ac:grpSpMkLst>
            <pc:docMk/>
            <pc:sldMk cId="969462528" sldId="260"/>
            <ac:grpSpMk id="4" creationId="{EF0002D0-8E7C-48B1-AF82-D60EDC42FB05}"/>
          </ac:grpSpMkLst>
        </pc:grpChg>
      </pc:sldChg>
      <pc:sldChg chg="del">
        <pc:chgData name="kwon sung chan" userId="4bade43cd43ed01d" providerId="LiveId" clId="{CC0C58F4-CF5F-43B0-8928-583879AF32BF}" dt="2020-09-07T22:21:07.116" v="2134" actId="47"/>
        <pc:sldMkLst>
          <pc:docMk/>
          <pc:sldMk cId="270879035" sldId="261"/>
        </pc:sldMkLst>
      </pc:sldChg>
      <pc:sldChg chg="addSp modSp add mod">
        <pc:chgData name="kwon sung chan" userId="4bade43cd43ed01d" providerId="LiveId" clId="{CC0C58F4-CF5F-43B0-8928-583879AF32BF}" dt="2020-09-07T22:22:59.148" v="2239" actId="6549"/>
        <pc:sldMkLst>
          <pc:docMk/>
          <pc:sldMk cId="1232912363" sldId="263"/>
        </pc:sldMkLst>
        <pc:spChg chg="add mod">
          <ac:chgData name="kwon sung chan" userId="4bade43cd43ed01d" providerId="LiveId" clId="{CC0C58F4-CF5F-43B0-8928-583879AF32BF}" dt="2020-09-07T22:13:50.621" v="1873" actId="164"/>
          <ac:spMkLst>
            <pc:docMk/>
            <pc:sldMk cId="1232912363" sldId="263"/>
            <ac:spMk id="2" creationId="{FD6FEEA1-4167-448D-8C5C-3EBF1B543FF3}"/>
          </ac:spMkLst>
        </pc:spChg>
        <pc:spChg chg="mod">
          <ac:chgData name="kwon sung chan" userId="4bade43cd43ed01d" providerId="LiveId" clId="{CC0C58F4-CF5F-43B0-8928-583879AF32BF}" dt="2020-09-07T22:22:59.148" v="2239" actId="6549"/>
          <ac:spMkLst>
            <pc:docMk/>
            <pc:sldMk cId="1232912363" sldId="263"/>
            <ac:spMk id="3" creationId="{9BD94B51-5159-4A89-A70C-BA6C77B4DD2C}"/>
          </ac:spMkLst>
        </pc:spChg>
        <pc:spChg chg="add mod">
          <ac:chgData name="kwon sung chan" userId="4bade43cd43ed01d" providerId="LiveId" clId="{CC0C58F4-CF5F-43B0-8928-583879AF32BF}" dt="2020-09-07T22:13:50.621" v="1873" actId="164"/>
          <ac:spMkLst>
            <pc:docMk/>
            <pc:sldMk cId="1232912363" sldId="263"/>
            <ac:spMk id="4" creationId="{A0EE83CE-E4BA-457F-89EA-7A5D7340A059}"/>
          </ac:spMkLst>
        </pc:spChg>
        <pc:grpChg chg="add mod">
          <ac:chgData name="kwon sung chan" userId="4bade43cd43ed01d" providerId="LiveId" clId="{CC0C58F4-CF5F-43B0-8928-583879AF32BF}" dt="2020-09-07T22:13:50.621" v="1873" actId="164"/>
          <ac:grpSpMkLst>
            <pc:docMk/>
            <pc:sldMk cId="1232912363" sldId="263"/>
            <ac:grpSpMk id="5" creationId="{9C7F7ABA-9A4F-4FE7-8E0F-634312A69A20}"/>
          </ac:grpSpMkLst>
        </pc:grpChg>
      </pc:sldChg>
      <pc:sldChg chg="addSp modSp add mod">
        <pc:chgData name="kwon sung chan" userId="4bade43cd43ed01d" providerId="LiveId" clId="{CC0C58F4-CF5F-43B0-8928-583879AF32BF}" dt="2020-09-07T22:23:50.201" v="2248" actId="12"/>
        <pc:sldMkLst>
          <pc:docMk/>
          <pc:sldMk cId="771856594" sldId="264"/>
        </pc:sldMkLst>
        <pc:spChg chg="mod">
          <ac:chgData name="kwon sung chan" userId="4bade43cd43ed01d" providerId="LiveId" clId="{CC0C58F4-CF5F-43B0-8928-583879AF32BF}" dt="2020-09-07T22:23:50.201" v="2248" actId="12"/>
          <ac:spMkLst>
            <pc:docMk/>
            <pc:sldMk cId="771856594" sldId="264"/>
            <ac:spMk id="3" creationId="{9BD94B51-5159-4A89-A70C-BA6C77B4DD2C}"/>
          </ac:spMkLst>
        </pc:spChg>
        <pc:spChg chg="mod">
          <ac:chgData name="kwon sung chan" userId="4bade43cd43ed01d" providerId="LiveId" clId="{CC0C58F4-CF5F-43B0-8928-583879AF32BF}" dt="2020-09-07T22:14:01.772" v="1874"/>
          <ac:spMkLst>
            <pc:docMk/>
            <pc:sldMk cId="771856594" sldId="264"/>
            <ac:spMk id="5" creationId="{225A2F7A-8477-4DA5-A42B-C7815FD28416}"/>
          </ac:spMkLst>
        </pc:spChg>
        <pc:spChg chg="mod">
          <ac:chgData name="kwon sung chan" userId="4bade43cd43ed01d" providerId="LiveId" clId="{CC0C58F4-CF5F-43B0-8928-583879AF32BF}" dt="2020-09-07T22:14:01.772" v="1874"/>
          <ac:spMkLst>
            <pc:docMk/>
            <pc:sldMk cId="771856594" sldId="264"/>
            <ac:spMk id="6" creationId="{67A49990-74E9-4520-9ADE-72FAA68FE954}"/>
          </ac:spMkLst>
        </pc:spChg>
        <pc:grpChg chg="add mod">
          <ac:chgData name="kwon sung chan" userId="4bade43cd43ed01d" providerId="LiveId" clId="{CC0C58F4-CF5F-43B0-8928-583879AF32BF}" dt="2020-09-07T22:14:01.772" v="1874"/>
          <ac:grpSpMkLst>
            <pc:docMk/>
            <pc:sldMk cId="771856594" sldId="264"/>
            <ac:grpSpMk id="4" creationId="{8A2EFED8-828C-424F-BD18-534C2C8A0E72}"/>
          </ac:grpSpMkLst>
        </pc:grpChg>
      </pc:sldChg>
      <pc:sldChg chg="addSp modSp add mod">
        <pc:chgData name="kwon sung chan" userId="4bade43cd43ed01d" providerId="LiveId" clId="{CC0C58F4-CF5F-43B0-8928-583879AF32BF}" dt="2020-09-07T22:24:00.909" v="2251" actId="20577"/>
        <pc:sldMkLst>
          <pc:docMk/>
          <pc:sldMk cId="893484929" sldId="265"/>
        </pc:sldMkLst>
        <pc:spChg chg="mod">
          <ac:chgData name="kwon sung chan" userId="4bade43cd43ed01d" providerId="LiveId" clId="{CC0C58F4-CF5F-43B0-8928-583879AF32BF}" dt="2020-09-07T22:24:00.909" v="2251" actId="20577"/>
          <ac:spMkLst>
            <pc:docMk/>
            <pc:sldMk cId="893484929" sldId="265"/>
            <ac:spMk id="3" creationId="{9BD94B51-5159-4A89-A70C-BA6C77B4DD2C}"/>
          </ac:spMkLst>
        </pc:spChg>
        <pc:spChg chg="mod">
          <ac:chgData name="kwon sung chan" userId="4bade43cd43ed01d" providerId="LiveId" clId="{CC0C58F4-CF5F-43B0-8928-583879AF32BF}" dt="2020-09-07T22:14:06.918" v="1875"/>
          <ac:spMkLst>
            <pc:docMk/>
            <pc:sldMk cId="893484929" sldId="265"/>
            <ac:spMk id="5" creationId="{6DA6FE2A-D828-41D7-8FCB-67B81B320137}"/>
          </ac:spMkLst>
        </pc:spChg>
        <pc:spChg chg="mod">
          <ac:chgData name="kwon sung chan" userId="4bade43cd43ed01d" providerId="LiveId" clId="{CC0C58F4-CF5F-43B0-8928-583879AF32BF}" dt="2020-09-07T22:14:06.918" v="1875"/>
          <ac:spMkLst>
            <pc:docMk/>
            <pc:sldMk cId="893484929" sldId="265"/>
            <ac:spMk id="6" creationId="{5E1A8D6E-3CB2-40D1-893F-B544EB9E020E}"/>
          </ac:spMkLst>
        </pc:spChg>
        <pc:grpChg chg="add mod">
          <ac:chgData name="kwon sung chan" userId="4bade43cd43ed01d" providerId="LiveId" clId="{CC0C58F4-CF5F-43B0-8928-583879AF32BF}" dt="2020-09-07T22:14:06.918" v="1875"/>
          <ac:grpSpMkLst>
            <pc:docMk/>
            <pc:sldMk cId="893484929" sldId="265"/>
            <ac:grpSpMk id="4" creationId="{75F3181F-40A4-4473-8FC6-FCAECF034780}"/>
          </ac:grpSpMkLst>
        </pc:grpChg>
      </pc:sldChg>
      <pc:sldChg chg="modSp add mod">
        <pc:chgData name="kwon sung chan" userId="4bade43cd43ed01d" providerId="LiveId" clId="{CC0C58F4-CF5F-43B0-8928-583879AF32BF}" dt="2020-09-07T22:24:07.147" v="2254" actId="20577"/>
        <pc:sldMkLst>
          <pc:docMk/>
          <pc:sldMk cId="587905437" sldId="266"/>
        </pc:sldMkLst>
        <pc:spChg chg="mod">
          <ac:chgData name="kwon sung chan" userId="4bade43cd43ed01d" providerId="LiveId" clId="{CC0C58F4-CF5F-43B0-8928-583879AF32BF}" dt="2020-09-07T22:24:07.147" v="2254" actId="20577"/>
          <ac:spMkLst>
            <pc:docMk/>
            <pc:sldMk cId="587905437" sldId="266"/>
            <ac:spMk id="3" creationId="{9BD94B51-5159-4A89-A70C-BA6C77B4DD2C}"/>
          </ac:spMkLst>
        </pc:spChg>
      </pc:sldChg>
      <pc:sldChg chg="add del">
        <pc:chgData name="kwon sung chan" userId="4bade43cd43ed01d" providerId="LiveId" clId="{CC0C58F4-CF5F-43B0-8928-583879AF32BF}" dt="2020-09-07T22:10:27.866" v="1788" actId="47"/>
        <pc:sldMkLst>
          <pc:docMk/>
          <pc:sldMk cId="789139145" sldId="266"/>
        </pc:sldMkLst>
      </pc:sldChg>
      <pc:sldChg chg="modSp add mod">
        <pc:chgData name="kwon sung chan" userId="4bade43cd43ed01d" providerId="LiveId" clId="{CC0C58F4-CF5F-43B0-8928-583879AF32BF}" dt="2020-09-07T22:25:00.168" v="2267" actId="20577"/>
        <pc:sldMkLst>
          <pc:docMk/>
          <pc:sldMk cId="1526018010" sldId="267"/>
        </pc:sldMkLst>
        <pc:spChg chg="mod">
          <ac:chgData name="kwon sung chan" userId="4bade43cd43ed01d" providerId="LiveId" clId="{CC0C58F4-CF5F-43B0-8928-583879AF32BF}" dt="2020-09-07T22:25:00.168" v="2267" actId="20577"/>
          <ac:spMkLst>
            <pc:docMk/>
            <pc:sldMk cId="1526018010" sldId="267"/>
            <ac:spMk id="3" creationId="{9BD94B51-5159-4A89-A70C-BA6C77B4DD2C}"/>
          </ac:spMkLst>
        </pc:spChg>
      </pc:sldChg>
      <pc:sldChg chg="addSp delSp modSp add mod">
        <pc:chgData name="kwon sung chan" userId="4bade43cd43ed01d" providerId="LiveId" clId="{CC0C58F4-CF5F-43B0-8928-583879AF32BF}" dt="2020-09-08T10:16:13.858" v="2383" actId="1076"/>
        <pc:sldMkLst>
          <pc:docMk/>
          <pc:sldMk cId="868299105" sldId="268"/>
        </pc:sldMkLst>
        <pc:spChg chg="mod">
          <ac:chgData name="kwon sung chan" userId="4bade43cd43ed01d" providerId="LiveId" clId="{CC0C58F4-CF5F-43B0-8928-583879AF32BF}" dt="2020-09-07T22:26:43.738" v="2329" actId="6549"/>
          <ac:spMkLst>
            <pc:docMk/>
            <pc:sldMk cId="868299105" sldId="268"/>
            <ac:spMk id="3" creationId="{9BD94B51-5159-4A89-A70C-BA6C77B4DD2C}"/>
          </ac:spMkLst>
        </pc:spChg>
        <pc:picChg chg="add del mod">
          <ac:chgData name="kwon sung chan" userId="4bade43cd43ed01d" providerId="LiveId" clId="{CC0C58F4-CF5F-43B0-8928-583879AF32BF}" dt="2020-09-08T10:15:00.655" v="2375" actId="478"/>
          <ac:picMkLst>
            <pc:docMk/>
            <pc:sldMk cId="868299105" sldId="268"/>
            <ac:picMk id="7" creationId="{2CACE771-253D-4BB2-AF43-76DAE3E2E6A1}"/>
          </ac:picMkLst>
        </pc:picChg>
        <pc:picChg chg="add del">
          <ac:chgData name="kwon sung chan" userId="4bade43cd43ed01d" providerId="LiveId" clId="{CC0C58F4-CF5F-43B0-8928-583879AF32BF}" dt="2020-09-08T10:15:41.290" v="2379" actId="22"/>
          <ac:picMkLst>
            <pc:docMk/>
            <pc:sldMk cId="868299105" sldId="268"/>
            <ac:picMk id="8" creationId="{F8C6743F-8301-4B17-B89C-88727696939B}"/>
          </ac:picMkLst>
        </pc:picChg>
        <pc:picChg chg="add mod">
          <ac:chgData name="kwon sung chan" userId="4bade43cd43ed01d" providerId="LiveId" clId="{CC0C58F4-CF5F-43B0-8928-583879AF32BF}" dt="2020-09-08T10:16:13.858" v="2383" actId="1076"/>
          <ac:picMkLst>
            <pc:docMk/>
            <pc:sldMk cId="868299105" sldId="268"/>
            <ac:picMk id="10" creationId="{CC5B96E1-A55D-488D-91D2-548BE01FC26D}"/>
          </ac:picMkLst>
        </pc:picChg>
      </pc:sldChg>
      <pc:sldChg chg="modSp add del mod">
        <pc:chgData name="kwon sung chan" userId="4bade43cd43ed01d" providerId="LiveId" clId="{CC0C58F4-CF5F-43B0-8928-583879AF32BF}" dt="2020-09-08T10:16:22.460" v="2384" actId="47"/>
        <pc:sldMkLst>
          <pc:docMk/>
          <pc:sldMk cId="1454268696" sldId="273"/>
        </pc:sldMkLst>
        <pc:spChg chg="mod">
          <ac:chgData name="kwon sung chan" userId="4bade43cd43ed01d" providerId="LiveId" clId="{CC0C58F4-CF5F-43B0-8928-583879AF32BF}" dt="2020-09-08T10:15:20.661" v="2377" actId="14100"/>
          <ac:spMkLst>
            <pc:docMk/>
            <pc:sldMk cId="1454268696" sldId="273"/>
            <ac:spMk id="4" creationId="{00000000-0000-0000-0000-000000000000}"/>
          </ac:spMkLst>
        </pc:spChg>
      </pc:sldChg>
      <pc:sldChg chg="modSp mod">
        <pc:chgData name="kwon sung chan" userId="4bade43cd43ed01d" providerId="LiveId" clId="{CC0C58F4-CF5F-43B0-8928-583879AF32BF}" dt="2020-09-09T06:32:21.779" v="2389" actId="6549"/>
        <pc:sldMkLst>
          <pc:docMk/>
          <pc:sldMk cId="1918765383" sldId="274"/>
        </pc:sldMkLst>
        <pc:spChg chg="mod">
          <ac:chgData name="kwon sung chan" userId="4bade43cd43ed01d" providerId="LiveId" clId="{CC0C58F4-CF5F-43B0-8928-583879AF32BF}" dt="2020-09-09T06:32:21.779" v="2389" actId="6549"/>
          <ac:spMkLst>
            <pc:docMk/>
            <pc:sldMk cId="1918765383" sldId="274"/>
            <ac:spMk id="3" creationId="{9BD94B51-5159-4A89-A70C-BA6C77B4DD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C125-9372-4EEF-85BF-F0E1FB1C6533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7822-40EB-41BC-BEC1-4EFD881F9A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686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C125-9372-4EEF-85BF-F0E1FB1C6533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7822-40EB-41BC-BEC1-4EFD881F9A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68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C125-9372-4EEF-85BF-F0E1FB1C6533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7822-40EB-41BC-BEC1-4EFD881F9A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73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C125-9372-4EEF-85BF-F0E1FB1C6533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7822-40EB-41BC-BEC1-4EFD881F9A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59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C125-9372-4EEF-85BF-F0E1FB1C6533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7822-40EB-41BC-BEC1-4EFD881F9A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185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C125-9372-4EEF-85BF-F0E1FB1C6533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7822-40EB-41BC-BEC1-4EFD881F9A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677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C125-9372-4EEF-85BF-F0E1FB1C6533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7822-40EB-41BC-BEC1-4EFD881F9A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93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C125-9372-4EEF-85BF-F0E1FB1C6533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7822-40EB-41BC-BEC1-4EFD881F9A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215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C125-9372-4EEF-85BF-F0E1FB1C6533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7822-40EB-41BC-BEC1-4EFD881F9A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942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C125-9372-4EEF-85BF-F0E1FB1C6533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7822-40EB-41BC-BEC1-4EFD881F9A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29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C125-9372-4EEF-85BF-F0E1FB1C6533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7822-40EB-41BC-BEC1-4EFD881F9A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209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2C125-9372-4EEF-85BF-F0E1FB1C6533}" type="datetimeFigureOut">
              <a:rPr lang="ko-KR" altLang="en-US" smtClean="0"/>
              <a:t>2020-09-09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67822-40EB-41BC-BEC1-4EFD881F9A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132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B99E0A3A-B4E6-4BF7-91A5-090F6FC2E7A8}"/>
              </a:ext>
            </a:extLst>
          </p:cNvPr>
          <p:cNvGrpSpPr/>
          <p:nvPr/>
        </p:nvGrpSpPr>
        <p:grpSpPr>
          <a:xfrm>
            <a:off x="0" y="6170973"/>
            <a:ext cx="9144000" cy="687026"/>
            <a:chOff x="0" y="6170973"/>
            <a:chExt cx="9144000" cy="687026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5522387B-0EFB-4632-BDB9-44ED187EE400}"/>
                </a:ext>
              </a:extLst>
            </p:cNvPr>
            <p:cNvSpPr/>
            <p:nvPr/>
          </p:nvSpPr>
          <p:spPr>
            <a:xfrm>
              <a:off x="0" y="6170973"/>
              <a:ext cx="9144000" cy="11491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15626F92-BDF7-4F8A-8209-843B4E8AAA01}"/>
                </a:ext>
              </a:extLst>
            </p:cNvPr>
            <p:cNvSpPr/>
            <p:nvPr/>
          </p:nvSpPr>
          <p:spPr>
            <a:xfrm>
              <a:off x="0" y="6291742"/>
              <a:ext cx="9144000" cy="56625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직사각형 1">
            <a:extLst>
              <a:ext uri="{FF2B5EF4-FFF2-40B4-BE49-F238E27FC236}">
                <a16:creationId xmlns:a16="http://schemas.microsoft.com/office/drawing/2014/main" id="{6F5B961E-7F67-455D-B9DA-F5577FEAD39D}"/>
              </a:ext>
            </a:extLst>
          </p:cNvPr>
          <p:cNvSpPr/>
          <p:nvPr/>
        </p:nvSpPr>
        <p:spPr>
          <a:xfrm>
            <a:off x="0" y="-8390"/>
            <a:ext cx="9144000" cy="9227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B0A7EBD-7999-4412-9D4A-6695B37524D6}"/>
              </a:ext>
            </a:extLst>
          </p:cNvPr>
          <p:cNvSpPr/>
          <p:nvPr/>
        </p:nvSpPr>
        <p:spPr>
          <a:xfrm>
            <a:off x="0" y="713063"/>
            <a:ext cx="570451" cy="545205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29E63B9F-FD10-49CE-91F9-9A81BB167FDA}"/>
              </a:ext>
            </a:extLst>
          </p:cNvPr>
          <p:cNvSpPr/>
          <p:nvPr/>
        </p:nvSpPr>
        <p:spPr>
          <a:xfrm>
            <a:off x="8573549" y="711362"/>
            <a:ext cx="570451" cy="545205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D5879A75-C9FB-4D95-8127-04EDA8B168BF}"/>
              </a:ext>
            </a:extLst>
          </p:cNvPr>
          <p:cNvSpPr/>
          <p:nvPr/>
        </p:nvSpPr>
        <p:spPr>
          <a:xfrm rot="5400000">
            <a:off x="4286773" y="1893419"/>
            <a:ext cx="570451" cy="800309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5A23041-8F24-486A-8C2B-303CBB07D038}"/>
              </a:ext>
            </a:extLst>
          </p:cNvPr>
          <p:cNvSpPr/>
          <p:nvPr/>
        </p:nvSpPr>
        <p:spPr>
          <a:xfrm>
            <a:off x="654341" y="998290"/>
            <a:ext cx="7818540" cy="4505760"/>
          </a:xfrm>
          <a:prstGeom prst="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제목 1">
            <a:extLst>
              <a:ext uri="{FF2B5EF4-FFF2-40B4-BE49-F238E27FC236}">
                <a16:creationId xmlns:a16="http://schemas.microsoft.com/office/drawing/2014/main" id="{701EBD17-C691-42D9-B271-794A2E68D97A}"/>
              </a:ext>
            </a:extLst>
          </p:cNvPr>
          <p:cNvSpPr txBox="1">
            <a:spLocks/>
          </p:cNvSpPr>
          <p:nvPr/>
        </p:nvSpPr>
        <p:spPr>
          <a:xfrm>
            <a:off x="1152822" y="2038525"/>
            <a:ext cx="6838356" cy="16210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47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이슬람의 상황에서 </a:t>
            </a:r>
            <a:br>
              <a:rPr lang="en-US" altLang="ko-KR" sz="47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7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자신학화 기독론의 가능성</a:t>
            </a: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AF0D0FC5-8F55-46AC-8EC3-3D39EA8876AC}"/>
              </a:ext>
            </a:extLst>
          </p:cNvPr>
          <p:cNvCxnSpPr>
            <a:cxnSpLocks/>
          </p:cNvCxnSpPr>
          <p:nvPr/>
        </p:nvCxnSpPr>
        <p:spPr>
          <a:xfrm>
            <a:off x="2508308" y="3682767"/>
            <a:ext cx="3783435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부제목 2">
            <a:extLst>
              <a:ext uri="{FF2B5EF4-FFF2-40B4-BE49-F238E27FC236}">
                <a16:creationId xmlns:a16="http://schemas.microsoft.com/office/drawing/2014/main" id="{5B8ECC48-7F80-4DCF-9BF0-C7DAADCE7393}"/>
              </a:ext>
            </a:extLst>
          </p:cNvPr>
          <p:cNvSpPr txBox="1">
            <a:spLocks/>
          </p:cNvSpPr>
          <p:nvPr/>
        </p:nvSpPr>
        <p:spPr>
          <a:xfrm>
            <a:off x="1152822" y="3960557"/>
            <a:ext cx="6838356" cy="10972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en-US" sz="17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</a:t>
            </a:r>
            <a:r>
              <a:rPr lang="en-US" altLang="ko-KR" sz="17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17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차 자신학화 포럼</a:t>
            </a:r>
            <a:endParaRPr lang="en-US" altLang="ko-KR" sz="17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algn="ctr">
              <a:buNone/>
            </a:pPr>
            <a:r>
              <a:rPr lang="en-US" altLang="ko-KR" sz="17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2020</a:t>
            </a:r>
            <a:r>
              <a:rPr lang="ko-KR" altLang="en-US" sz="17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년 </a:t>
            </a:r>
            <a:r>
              <a:rPr lang="en-US" altLang="ko-KR" sz="17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9</a:t>
            </a:r>
            <a:r>
              <a:rPr lang="ko-KR" altLang="en-US" sz="17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 </a:t>
            </a:r>
            <a:r>
              <a:rPr lang="en-US" altLang="ko-KR" sz="17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9</a:t>
            </a:r>
            <a:r>
              <a:rPr lang="ko-KR" altLang="en-US" sz="17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일</a:t>
            </a:r>
            <a:endParaRPr lang="en-US" altLang="ko-KR" sz="17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0" indent="0" algn="ctr">
              <a:buNone/>
            </a:pPr>
            <a:r>
              <a:rPr lang="ko-KR" altLang="en-US" sz="17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권성찬 </a:t>
            </a:r>
            <a:r>
              <a:rPr lang="en-US" altLang="ko-KR" sz="17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(GMF)</a:t>
            </a:r>
            <a:endParaRPr lang="ko-KR" altLang="en-US" sz="17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5CC506-3C46-4919-9A6D-D4AE6FEDB32E}"/>
              </a:ext>
            </a:extLst>
          </p:cNvPr>
          <p:cNvSpPr txBox="1"/>
          <p:nvPr/>
        </p:nvSpPr>
        <p:spPr>
          <a:xfrm>
            <a:off x="2854351" y="6464426"/>
            <a:ext cx="34352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dirty="0">
                <a:solidFill>
                  <a:schemeClr val="bg1"/>
                </a:solidFill>
              </a:rPr>
              <a:t>이슬람의 상황에서 자신학화 기독론의 가능성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9B71E2-A008-4ABF-9397-CC6B379DFD57}"/>
              </a:ext>
            </a:extLst>
          </p:cNvPr>
          <p:cNvSpPr txBox="1"/>
          <p:nvPr/>
        </p:nvSpPr>
        <p:spPr>
          <a:xfrm>
            <a:off x="7991178" y="6464426"/>
            <a:ext cx="4817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1/14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942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D94B51-5159-4A89-A70C-BA6C77B4DD2C}"/>
              </a:ext>
            </a:extLst>
          </p:cNvPr>
          <p:cNvSpPr txBox="1"/>
          <p:nvPr/>
        </p:nvSpPr>
        <p:spPr>
          <a:xfrm>
            <a:off x="1140901" y="1310594"/>
            <a:ext cx="7415870" cy="4193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이슬람 상황에서 마주하는 어려움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- 2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 유일성</a:t>
            </a: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코란이 하나님 안에 있기에 인격적이어야 함을 인정하는 무슬림들에게 인격적인 그 말씀이 그리스도이며 따라서 유일성을 해치는 것이 아님을 말해 주어야 한다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(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히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1:1-3)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성자되심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아들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아버지 등의 은유</a:t>
            </a: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위대성</a:t>
            </a: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샤리아를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지킬 수 없는 타락한 인간을 그리스도를 통해 재창조</a:t>
            </a: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십자가에서 </a:t>
            </a:r>
            <a:r>
              <a:rPr lang="ko-KR" altLang="en-US" sz="20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건져내시는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것이 아니라 죽음에서 살리시는 위대함</a:t>
            </a: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8A2EFED8-828C-424F-BD18-534C2C8A0E72}"/>
              </a:ext>
            </a:extLst>
          </p:cNvPr>
          <p:cNvGrpSpPr/>
          <p:nvPr/>
        </p:nvGrpSpPr>
        <p:grpSpPr>
          <a:xfrm>
            <a:off x="0" y="6170973"/>
            <a:ext cx="9144000" cy="687026"/>
            <a:chOff x="0" y="6170973"/>
            <a:chExt cx="9144000" cy="687026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225A2F7A-8477-4DA5-A42B-C7815FD28416}"/>
                </a:ext>
              </a:extLst>
            </p:cNvPr>
            <p:cNvSpPr/>
            <p:nvPr/>
          </p:nvSpPr>
          <p:spPr>
            <a:xfrm>
              <a:off x="0" y="6170973"/>
              <a:ext cx="9144000" cy="11491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67A49990-74E9-4520-9ADE-72FAA68FE954}"/>
                </a:ext>
              </a:extLst>
            </p:cNvPr>
            <p:cNvSpPr/>
            <p:nvPr/>
          </p:nvSpPr>
          <p:spPr>
            <a:xfrm>
              <a:off x="0" y="6291742"/>
              <a:ext cx="9144000" cy="56625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E6A6353B-A173-4AAB-8D65-AC746103850F}"/>
              </a:ext>
            </a:extLst>
          </p:cNvPr>
          <p:cNvGrpSpPr/>
          <p:nvPr/>
        </p:nvGrpSpPr>
        <p:grpSpPr>
          <a:xfrm>
            <a:off x="0" y="-8390"/>
            <a:ext cx="9144000" cy="6188583"/>
            <a:chOff x="0" y="-8390"/>
            <a:chExt cx="9144000" cy="6188583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75835299-4372-476D-A319-C52376B49D32}"/>
                </a:ext>
              </a:extLst>
            </p:cNvPr>
            <p:cNvSpPr/>
            <p:nvPr/>
          </p:nvSpPr>
          <p:spPr>
            <a:xfrm>
              <a:off x="0" y="-8390"/>
              <a:ext cx="9144000" cy="92278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70882E32-3EF1-4F3B-884F-33D55DB90B38}"/>
                </a:ext>
              </a:extLst>
            </p:cNvPr>
            <p:cNvSpPr/>
            <p:nvPr/>
          </p:nvSpPr>
          <p:spPr>
            <a:xfrm>
              <a:off x="0" y="713063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B32D9308-24D9-46BE-9B50-83AD10E212AA}"/>
                </a:ext>
              </a:extLst>
            </p:cNvPr>
            <p:cNvSpPr/>
            <p:nvPr/>
          </p:nvSpPr>
          <p:spPr>
            <a:xfrm>
              <a:off x="8573549" y="711362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3374AC4F-937C-4425-95A2-4C07065BD981}"/>
                </a:ext>
              </a:extLst>
            </p:cNvPr>
            <p:cNvSpPr/>
            <p:nvPr/>
          </p:nvSpPr>
          <p:spPr>
            <a:xfrm rot="5400000">
              <a:off x="4286773" y="1893419"/>
              <a:ext cx="570451" cy="8003098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4BE716A2-8846-4EAB-B784-90EFC0E0D0DF}"/>
                </a:ext>
              </a:extLst>
            </p:cNvPr>
            <p:cNvSpPr/>
            <p:nvPr/>
          </p:nvSpPr>
          <p:spPr>
            <a:xfrm>
              <a:off x="654341" y="998290"/>
              <a:ext cx="7818540" cy="4505760"/>
            </a:xfrm>
            <a:prstGeom prst="rect">
              <a:avLst/>
            </a:prstGeom>
            <a:noFill/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92BC615-85C4-41AD-927C-526D7B05DDD7}"/>
              </a:ext>
            </a:extLst>
          </p:cNvPr>
          <p:cNvSpPr txBox="1"/>
          <p:nvPr/>
        </p:nvSpPr>
        <p:spPr>
          <a:xfrm>
            <a:off x="2854351" y="6464426"/>
            <a:ext cx="34352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dirty="0">
                <a:solidFill>
                  <a:schemeClr val="bg1"/>
                </a:solidFill>
              </a:rPr>
              <a:t>이슬람의 상황에서 자신학화 기독론의 가능성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FD3418-435C-4236-85C7-6FFDE020854E}"/>
              </a:ext>
            </a:extLst>
          </p:cNvPr>
          <p:cNvSpPr txBox="1"/>
          <p:nvPr/>
        </p:nvSpPr>
        <p:spPr>
          <a:xfrm>
            <a:off x="7991178" y="6464426"/>
            <a:ext cx="5823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10/14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843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D94B51-5159-4A89-A70C-BA6C77B4DD2C}"/>
              </a:ext>
            </a:extLst>
          </p:cNvPr>
          <p:cNvSpPr txBox="1"/>
          <p:nvPr/>
        </p:nvSpPr>
        <p:spPr>
          <a:xfrm>
            <a:off x="1023458" y="1180577"/>
            <a:ext cx="7533313" cy="9618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4. GKA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교회의 자신학화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- 1</a:t>
            </a:r>
          </a:p>
          <a:p>
            <a:pPr>
              <a:lnSpc>
                <a:spcPct val="150000"/>
              </a:lnSpc>
            </a:pP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8A2EFED8-828C-424F-BD18-534C2C8A0E72}"/>
              </a:ext>
            </a:extLst>
          </p:cNvPr>
          <p:cNvGrpSpPr/>
          <p:nvPr/>
        </p:nvGrpSpPr>
        <p:grpSpPr>
          <a:xfrm>
            <a:off x="0" y="6170973"/>
            <a:ext cx="9144000" cy="687026"/>
            <a:chOff x="0" y="6170973"/>
            <a:chExt cx="9144000" cy="687026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225A2F7A-8477-4DA5-A42B-C7815FD28416}"/>
                </a:ext>
              </a:extLst>
            </p:cNvPr>
            <p:cNvSpPr/>
            <p:nvPr/>
          </p:nvSpPr>
          <p:spPr>
            <a:xfrm>
              <a:off x="0" y="6170973"/>
              <a:ext cx="9144000" cy="11491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67A49990-74E9-4520-9ADE-72FAA68FE954}"/>
                </a:ext>
              </a:extLst>
            </p:cNvPr>
            <p:cNvSpPr/>
            <p:nvPr/>
          </p:nvSpPr>
          <p:spPr>
            <a:xfrm>
              <a:off x="0" y="6291742"/>
              <a:ext cx="9144000" cy="56625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" name="그림 9">
            <a:extLst>
              <a:ext uri="{FF2B5EF4-FFF2-40B4-BE49-F238E27FC236}">
                <a16:creationId xmlns:a16="http://schemas.microsoft.com/office/drawing/2014/main" id="{CC5B96E1-A55D-488D-91D2-548BE01FC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133" y="1849475"/>
            <a:ext cx="5939406" cy="4148611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303A369E-D045-4F0E-8684-89F72212B46B}"/>
              </a:ext>
            </a:extLst>
          </p:cNvPr>
          <p:cNvGrpSpPr/>
          <p:nvPr/>
        </p:nvGrpSpPr>
        <p:grpSpPr>
          <a:xfrm>
            <a:off x="0" y="-8390"/>
            <a:ext cx="9144000" cy="6188583"/>
            <a:chOff x="0" y="-8390"/>
            <a:chExt cx="9144000" cy="6188583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396338F9-01D2-4BDA-8190-34D35F8C38DC}"/>
                </a:ext>
              </a:extLst>
            </p:cNvPr>
            <p:cNvSpPr/>
            <p:nvPr/>
          </p:nvSpPr>
          <p:spPr>
            <a:xfrm>
              <a:off x="0" y="-8390"/>
              <a:ext cx="9144000" cy="92278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3A42F34C-82ED-4082-B3F8-EC02047CD42D}"/>
                </a:ext>
              </a:extLst>
            </p:cNvPr>
            <p:cNvSpPr/>
            <p:nvPr/>
          </p:nvSpPr>
          <p:spPr>
            <a:xfrm>
              <a:off x="0" y="713063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41D51ADE-B7C7-4282-9455-8DA91450EC45}"/>
                </a:ext>
              </a:extLst>
            </p:cNvPr>
            <p:cNvSpPr/>
            <p:nvPr/>
          </p:nvSpPr>
          <p:spPr>
            <a:xfrm>
              <a:off x="8573549" y="711362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9F558323-E76D-462C-9F50-F0B3D078D262}"/>
                </a:ext>
              </a:extLst>
            </p:cNvPr>
            <p:cNvSpPr/>
            <p:nvPr/>
          </p:nvSpPr>
          <p:spPr>
            <a:xfrm rot="5400000">
              <a:off x="4286773" y="1893419"/>
              <a:ext cx="570451" cy="8003098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87509ACE-AB46-485A-9CDC-41761A098431}"/>
                </a:ext>
              </a:extLst>
            </p:cNvPr>
            <p:cNvSpPr/>
            <p:nvPr/>
          </p:nvSpPr>
          <p:spPr>
            <a:xfrm>
              <a:off x="654341" y="998290"/>
              <a:ext cx="7818540" cy="4505760"/>
            </a:xfrm>
            <a:prstGeom prst="rect">
              <a:avLst/>
            </a:prstGeom>
            <a:noFill/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260F562-70DC-4D78-9140-D4D9685AC614}"/>
              </a:ext>
            </a:extLst>
          </p:cNvPr>
          <p:cNvSpPr txBox="1"/>
          <p:nvPr/>
        </p:nvSpPr>
        <p:spPr>
          <a:xfrm>
            <a:off x="2854351" y="6464426"/>
            <a:ext cx="34352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dirty="0">
                <a:solidFill>
                  <a:schemeClr val="bg1"/>
                </a:solidFill>
              </a:rPr>
              <a:t>이슬람의 상황에서 자신학화 기독론의 가능성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56C5DA-D922-4FAA-8AD7-944D3E97C3B2}"/>
              </a:ext>
            </a:extLst>
          </p:cNvPr>
          <p:cNvSpPr txBox="1"/>
          <p:nvPr/>
        </p:nvSpPr>
        <p:spPr>
          <a:xfrm>
            <a:off x="7991178" y="6464426"/>
            <a:ext cx="5823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11/14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299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D94B51-5159-4A89-A70C-BA6C77B4DD2C}"/>
              </a:ext>
            </a:extLst>
          </p:cNvPr>
          <p:cNvSpPr txBox="1"/>
          <p:nvPr/>
        </p:nvSpPr>
        <p:spPr>
          <a:xfrm>
            <a:off x="1124126" y="1112079"/>
            <a:ext cx="7432645" cy="9618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4. GKA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교회의 자신학화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- 2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이슬람과 기독교 비교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8A2EFED8-828C-424F-BD18-534C2C8A0E72}"/>
              </a:ext>
            </a:extLst>
          </p:cNvPr>
          <p:cNvGrpSpPr/>
          <p:nvPr/>
        </p:nvGrpSpPr>
        <p:grpSpPr>
          <a:xfrm>
            <a:off x="0" y="6170973"/>
            <a:ext cx="9144000" cy="687026"/>
            <a:chOff x="0" y="6170973"/>
            <a:chExt cx="9144000" cy="687026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225A2F7A-8477-4DA5-A42B-C7815FD28416}"/>
                </a:ext>
              </a:extLst>
            </p:cNvPr>
            <p:cNvSpPr/>
            <p:nvPr/>
          </p:nvSpPr>
          <p:spPr>
            <a:xfrm>
              <a:off x="0" y="6170973"/>
              <a:ext cx="9144000" cy="11491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67A49990-74E9-4520-9ADE-72FAA68FE954}"/>
                </a:ext>
              </a:extLst>
            </p:cNvPr>
            <p:cNvSpPr/>
            <p:nvPr/>
          </p:nvSpPr>
          <p:spPr>
            <a:xfrm>
              <a:off x="0" y="6291742"/>
              <a:ext cx="9144000" cy="56625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B5FF08DC-B323-4F3C-A64F-4E1116E99856}"/>
              </a:ext>
            </a:extLst>
          </p:cNvPr>
          <p:cNvGrpSpPr/>
          <p:nvPr/>
        </p:nvGrpSpPr>
        <p:grpSpPr>
          <a:xfrm>
            <a:off x="1551963" y="1979902"/>
            <a:ext cx="5578679" cy="3338718"/>
            <a:chOff x="1551963" y="1845678"/>
            <a:chExt cx="6224632" cy="3610464"/>
          </a:xfrm>
        </p:grpSpPr>
        <p:sp>
          <p:nvSpPr>
            <p:cNvPr id="2" name="사각형: 둥근 모서리 1">
              <a:extLst>
                <a:ext uri="{FF2B5EF4-FFF2-40B4-BE49-F238E27FC236}">
                  <a16:creationId xmlns:a16="http://schemas.microsoft.com/office/drawing/2014/main" id="{1C017607-A5AD-4C04-A02F-8564F6780582}"/>
                </a:ext>
              </a:extLst>
            </p:cNvPr>
            <p:cNvSpPr/>
            <p:nvPr/>
          </p:nvSpPr>
          <p:spPr>
            <a:xfrm>
              <a:off x="1551963" y="1845678"/>
              <a:ext cx="2608976" cy="436128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/>
                <a:t>알라 </a:t>
              </a:r>
              <a:r>
                <a:rPr lang="en-US" altLang="ko-KR" dirty="0"/>
                <a:t>- </a:t>
              </a:r>
              <a:r>
                <a:rPr lang="ko-KR" altLang="en-US" dirty="0"/>
                <a:t>이슬람</a:t>
              </a:r>
            </a:p>
          </p:txBody>
        </p:sp>
        <p:sp>
          <p:nvSpPr>
            <p:cNvPr id="9" name="사각형: 둥근 모서리 8">
              <a:extLst>
                <a:ext uri="{FF2B5EF4-FFF2-40B4-BE49-F238E27FC236}">
                  <a16:creationId xmlns:a16="http://schemas.microsoft.com/office/drawing/2014/main" id="{F2ABA42E-704A-4EA4-8F29-F3DA8E006792}"/>
                </a:ext>
              </a:extLst>
            </p:cNvPr>
            <p:cNvSpPr/>
            <p:nvPr/>
          </p:nvSpPr>
          <p:spPr>
            <a:xfrm>
              <a:off x="5167619" y="3041936"/>
              <a:ext cx="2608976" cy="43612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/>
                <a:t>마리아</a:t>
              </a:r>
            </a:p>
          </p:txBody>
        </p:sp>
        <p:sp>
          <p:nvSpPr>
            <p:cNvPr id="11" name="사각형: 둥근 모서리 10">
              <a:extLst>
                <a:ext uri="{FF2B5EF4-FFF2-40B4-BE49-F238E27FC236}">
                  <a16:creationId xmlns:a16="http://schemas.microsoft.com/office/drawing/2014/main" id="{600D3AA9-3D26-45DC-91E0-F9394CC2275F}"/>
                </a:ext>
              </a:extLst>
            </p:cNvPr>
            <p:cNvSpPr/>
            <p:nvPr/>
          </p:nvSpPr>
          <p:spPr>
            <a:xfrm>
              <a:off x="1551963" y="3041936"/>
              <a:ext cx="2608976" cy="43612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/>
                <a:t>무하마드</a:t>
              </a:r>
            </a:p>
          </p:txBody>
        </p:sp>
        <p:sp>
          <p:nvSpPr>
            <p:cNvPr id="13" name="사각형: 둥근 모서리 12">
              <a:extLst>
                <a:ext uri="{FF2B5EF4-FFF2-40B4-BE49-F238E27FC236}">
                  <a16:creationId xmlns:a16="http://schemas.microsoft.com/office/drawing/2014/main" id="{3CBE2911-EAAE-4433-ACA4-7C09AF149600}"/>
                </a:ext>
              </a:extLst>
            </p:cNvPr>
            <p:cNvSpPr/>
            <p:nvPr/>
          </p:nvSpPr>
          <p:spPr>
            <a:xfrm>
              <a:off x="5167619" y="5020014"/>
              <a:ext cx="2608976" cy="436128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/>
                <a:t>성경</a:t>
              </a:r>
            </a:p>
          </p:txBody>
        </p:sp>
        <p:sp>
          <p:nvSpPr>
            <p:cNvPr id="15" name="사각형: 둥근 모서리 14">
              <a:extLst>
                <a:ext uri="{FF2B5EF4-FFF2-40B4-BE49-F238E27FC236}">
                  <a16:creationId xmlns:a16="http://schemas.microsoft.com/office/drawing/2014/main" id="{CB8361D6-3A2A-45FF-9C3B-E983525906CD}"/>
                </a:ext>
              </a:extLst>
            </p:cNvPr>
            <p:cNvSpPr/>
            <p:nvPr/>
          </p:nvSpPr>
          <p:spPr>
            <a:xfrm>
              <a:off x="1551963" y="3987347"/>
              <a:ext cx="2608976" cy="436128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/>
                <a:t>문자 </a:t>
              </a:r>
              <a:r>
                <a:rPr lang="en-US" altLang="ko-KR" dirty="0"/>
                <a:t>(</a:t>
              </a:r>
              <a:r>
                <a:rPr lang="ko-KR" altLang="en-US" dirty="0"/>
                <a:t>소리</a:t>
              </a:r>
              <a:r>
                <a:rPr lang="en-US" altLang="ko-KR" dirty="0"/>
                <a:t>) - </a:t>
              </a:r>
              <a:r>
                <a:rPr lang="ko-KR" altLang="en-US" dirty="0"/>
                <a:t>코란</a:t>
              </a:r>
            </a:p>
          </p:txBody>
        </p:sp>
        <p:sp>
          <p:nvSpPr>
            <p:cNvPr id="17" name="사각형: 둥근 모서리 16">
              <a:extLst>
                <a:ext uri="{FF2B5EF4-FFF2-40B4-BE49-F238E27FC236}">
                  <a16:creationId xmlns:a16="http://schemas.microsoft.com/office/drawing/2014/main" id="{7F77184A-DC7B-478B-8AA4-A0820E3D9C28}"/>
                </a:ext>
              </a:extLst>
            </p:cNvPr>
            <p:cNvSpPr/>
            <p:nvPr/>
          </p:nvSpPr>
          <p:spPr>
            <a:xfrm>
              <a:off x="5167619" y="3982928"/>
              <a:ext cx="2608976" cy="436128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/>
                <a:t>사람 </a:t>
              </a:r>
              <a:r>
                <a:rPr lang="en-US" altLang="ko-KR" dirty="0"/>
                <a:t>(</a:t>
              </a:r>
              <a:r>
                <a:rPr lang="ko-KR" altLang="en-US" dirty="0"/>
                <a:t>성육신</a:t>
              </a:r>
              <a:r>
                <a:rPr lang="en-US" altLang="ko-KR" dirty="0"/>
                <a:t>) - </a:t>
              </a:r>
              <a:r>
                <a:rPr lang="ko-KR" altLang="en-US" dirty="0"/>
                <a:t>예수</a:t>
              </a:r>
            </a:p>
          </p:txBody>
        </p:sp>
        <p:sp>
          <p:nvSpPr>
            <p:cNvPr id="19" name="사각형: 둥근 모서리 18">
              <a:extLst>
                <a:ext uri="{FF2B5EF4-FFF2-40B4-BE49-F238E27FC236}">
                  <a16:creationId xmlns:a16="http://schemas.microsoft.com/office/drawing/2014/main" id="{90D742EA-40C2-4F6C-BA43-33648722F54E}"/>
                </a:ext>
              </a:extLst>
            </p:cNvPr>
            <p:cNvSpPr/>
            <p:nvPr/>
          </p:nvSpPr>
          <p:spPr>
            <a:xfrm>
              <a:off x="5167619" y="1845678"/>
              <a:ext cx="2608976" cy="436128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/>
                <a:t>하나님 </a:t>
              </a:r>
              <a:r>
                <a:rPr lang="en-US" altLang="ko-KR" dirty="0"/>
                <a:t>- </a:t>
              </a:r>
              <a:r>
                <a:rPr lang="ko-KR" altLang="en-US" dirty="0"/>
                <a:t>기독교</a:t>
              </a:r>
            </a:p>
          </p:txBody>
        </p:sp>
        <p:sp>
          <p:nvSpPr>
            <p:cNvPr id="21" name="사각형: 둥근 모서리 20">
              <a:extLst>
                <a:ext uri="{FF2B5EF4-FFF2-40B4-BE49-F238E27FC236}">
                  <a16:creationId xmlns:a16="http://schemas.microsoft.com/office/drawing/2014/main" id="{DACB3AA0-D769-422E-BD1D-157408576BB7}"/>
                </a:ext>
              </a:extLst>
            </p:cNvPr>
            <p:cNvSpPr/>
            <p:nvPr/>
          </p:nvSpPr>
          <p:spPr>
            <a:xfrm>
              <a:off x="2134997" y="2489480"/>
              <a:ext cx="2025942" cy="35011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/>
                <a:t>환상 </a:t>
              </a:r>
              <a:r>
                <a:rPr lang="en-US" altLang="ko-KR" dirty="0"/>
                <a:t>- </a:t>
              </a:r>
              <a:r>
                <a:rPr lang="ko-KR" altLang="en-US" dirty="0"/>
                <a:t>계시</a:t>
              </a:r>
            </a:p>
          </p:txBody>
        </p:sp>
        <p:sp>
          <p:nvSpPr>
            <p:cNvPr id="23" name="사각형: 둥근 모서리 22">
              <a:extLst>
                <a:ext uri="{FF2B5EF4-FFF2-40B4-BE49-F238E27FC236}">
                  <a16:creationId xmlns:a16="http://schemas.microsoft.com/office/drawing/2014/main" id="{E6F0F2E7-7950-4ACD-A711-97454DCBA13A}"/>
                </a:ext>
              </a:extLst>
            </p:cNvPr>
            <p:cNvSpPr/>
            <p:nvPr/>
          </p:nvSpPr>
          <p:spPr>
            <a:xfrm>
              <a:off x="5750653" y="2504450"/>
              <a:ext cx="2025942" cy="35011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/>
                <a:t>하나님의 말씀</a:t>
              </a:r>
            </a:p>
          </p:txBody>
        </p:sp>
        <p:sp>
          <p:nvSpPr>
            <p:cNvPr id="24" name="화살표: 왼쪽/오른쪽 23">
              <a:extLst>
                <a:ext uri="{FF2B5EF4-FFF2-40B4-BE49-F238E27FC236}">
                  <a16:creationId xmlns:a16="http://schemas.microsoft.com/office/drawing/2014/main" id="{2EA15CEA-A62D-471D-967A-3D934BAF73F9}"/>
                </a:ext>
              </a:extLst>
            </p:cNvPr>
            <p:cNvSpPr/>
            <p:nvPr/>
          </p:nvSpPr>
          <p:spPr>
            <a:xfrm>
              <a:off x="4366467" y="1981476"/>
              <a:ext cx="595621" cy="176169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화살표: 왼쪽/오른쪽 25">
              <a:extLst>
                <a:ext uri="{FF2B5EF4-FFF2-40B4-BE49-F238E27FC236}">
                  <a16:creationId xmlns:a16="http://schemas.microsoft.com/office/drawing/2014/main" id="{66C59C54-CEC8-47F3-BE19-A7A880A523A4}"/>
                </a:ext>
              </a:extLst>
            </p:cNvPr>
            <p:cNvSpPr/>
            <p:nvPr/>
          </p:nvSpPr>
          <p:spPr>
            <a:xfrm>
              <a:off x="4366467" y="3173664"/>
              <a:ext cx="595621" cy="176169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화살표: 왼쪽/오른쪽 27">
              <a:extLst>
                <a:ext uri="{FF2B5EF4-FFF2-40B4-BE49-F238E27FC236}">
                  <a16:creationId xmlns:a16="http://schemas.microsoft.com/office/drawing/2014/main" id="{13974A4C-6D69-40DA-916D-15040A707EC4}"/>
                </a:ext>
              </a:extLst>
            </p:cNvPr>
            <p:cNvSpPr/>
            <p:nvPr/>
          </p:nvSpPr>
          <p:spPr>
            <a:xfrm>
              <a:off x="4372760" y="4119647"/>
              <a:ext cx="595621" cy="176169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화살표: 아래쪽 28">
              <a:extLst>
                <a:ext uri="{FF2B5EF4-FFF2-40B4-BE49-F238E27FC236}">
                  <a16:creationId xmlns:a16="http://schemas.microsoft.com/office/drawing/2014/main" id="{21058E13-4E9E-4C3E-9E84-4DBDFBB846A7}"/>
                </a:ext>
              </a:extLst>
            </p:cNvPr>
            <p:cNvSpPr/>
            <p:nvPr/>
          </p:nvSpPr>
          <p:spPr>
            <a:xfrm>
              <a:off x="1669409" y="2504450"/>
              <a:ext cx="142613" cy="350111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화살표: 아래쪽 30">
              <a:extLst>
                <a:ext uri="{FF2B5EF4-FFF2-40B4-BE49-F238E27FC236}">
                  <a16:creationId xmlns:a16="http://schemas.microsoft.com/office/drawing/2014/main" id="{B10935C1-1080-4888-BB0A-55ECEEA2E038}"/>
                </a:ext>
              </a:extLst>
            </p:cNvPr>
            <p:cNvSpPr/>
            <p:nvPr/>
          </p:nvSpPr>
          <p:spPr>
            <a:xfrm>
              <a:off x="1675700" y="3574468"/>
              <a:ext cx="142613" cy="350111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화살표: 아래쪽 32">
              <a:extLst>
                <a:ext uri="{FF2B5EF4-FFF2-40B4-BE49-F238E27FC236}">
                  <a16:creationId xmlns:a16="http://schemas.microsoft.com/office/drawing/2014/main" id="{78E086FE-8999-4A15-91DC-34392482892E}"/>
                </a:ext>
              </a:extLst>
            </p:cNvPr>
            <p:cNvSpPr/>
            <p:nvPr/>
          </p:nvSpPr>
          <p:spPr>
            <a:xfrm>
              <a:off x="5278073" y="2489479"/>
              <a:ext cx="142613" cy="350111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화살표: 아래쪽 34">
              <a:extLst>
                <a:ext uri="{FF2B5EF4-FFF2-40B4-BE49-F238E27FC236}">
                  <a16:creationId xmlns:a16="http://schemas.microsoft.com/office/drawing/2014/main" id="{8EE89F5E-BE22-4D92-90AA-12FD4A91FCFD}"/>
                </a:ext>
              </a:extLst>
            </p:cNvPr>
            <p:cNvSpPr/>
            <p:nvPr/>
          </p:nvSpPr>
          <p:spPr>
            <a:xfrm>
              <a:off x="5278073" y="3574467"/>
              <a:ext cx="142613" cy="350111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화살표: 아래쪽 36">
              <a:extLst>
                <a:ext uri="{FF2B5EF4-FFF2-40B4-BE49-F238E27FC236}">
                  <a16:creationId xmlns:a16="http://schemas.microsoft.com/office/drawing/2014/main" id="{84604733-ADBA-4B96-A49A-8E0C1648A0B8}"/>
                </a:ext>
              </a:extLst>
            </p:cNvPr>
            <p:cNvSpPr/>
            <p:nvPr/>
          </p:nvSpPr>
          <p:spPr>
            <a:xfrm rot="10800000">
              <a:off x="5278072" y="4546477"/>
              <a:ext cx="142613" cy="350111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직사각형 37">
              <a:extLst>
                <a:ext uri="{FF2B5EF4-FFF2-40B4-BE49-F238E27FC236}">
                  <a16:creationId xmlns:a16="http://schemas.microsoft.com/office/drawing/2014/main" id="{046147B2-5171-43AA-9784-D0EA74E09152}"/>
                </a:ext>
              </a:extLst>
            </p:cNvPr>
            <p:cNvSpPr/>
            <p:nvPr/>
          </p:nvSpPr>
          <p:spPr>
            <a:xfrm>
              <a:off x="1760292" y="2620723"/>
              <a:ext cx="374706" cy="973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직사각형 39">
              <a:extLst>
                <a:ext uri="{FF2B5EF4-FFF2-40B4-BE49-F238E27FC236}">
                  <a16:creationId xmlns:a16="http://schemas.microsoft.com/office/drawing/2014/main" id="{218788EA-6AC9-452C-B84C-69F8639CA9AB}"/>
                </a:ext>
              </a:extLst>
            </p:cNvPr>
            <p:cNvSpPr/>
            <p:nvPr/>
          </p:nvSpPr>
          <p:spPr>
            <a:xfrm>
              <a:off x="5375947" y="2630850"/>
              <a:ext cx="374706" cy="9731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C30C943F-0D75-4BEC-A364-7A53BA33681E}"/>
              </a:ext>
            </a:extLst>
          </p:cNvPr>
          <p:cNvGrpSpPr/>
          <p:nvPr/>
        </p:nvGrpSpPr>
        <p:grpSpPr>
          <a:xfrm>
            <a:off x="0" y="-8390"/>
            <a:ext cx="9144000" cy="6188583"/>
            <a:chOff x="0" y="-8390"/>
            <a:chExt cx="9144000" cy="6188583"/>
          </a:xfrm>
        </p:grpSpPr>
        <p:sp>
          <p:nvSpPr>
            <p:cNvPr id="43" name="직사각형 42">
              <a:extLst>
                <a:ext uri="{FF2B5EF4-FFF2-40B4-BE49-F238E27FC236}">
                  <a16:creationId xmlns:a16="http://schemas.microsoft.com/office/drawing/2014/main" id="{1AAD2DFD-8E45-4596-9D97-EB57F497E821}"/>
                </a:ext>
              </a:extLst>
            </p:cNvPr>
            <p:cNvSpPr/>
            <p:nvPr/>
          </p:nvSpPr>
          <p:spPr>
            <a:xfrm>
              <a:off x="0" y="-8390"/>
              <a:ext cx="9144000" cy="92278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직사각형 43">
              <a:extLst>
                <a:ext uri="{FF2B5EF4-FFF2-40B4-BE49-F238E27FC236}">
                  <a16:creationId xmlns:a16="http://schemas.microsoft.com/office/drawing/2014/main" id="{3E7FBC25-A919-4038-8BA3-EF9F976C6187}"/>
                </a:ext>
              </a:extLst>
            </p:cNvPr>
            <p:cNvSpPr/>
            <p:nvPr/>
          </p:nvSpPr>
          <p:spPr>
            <a:xfrm>
              <a:off x="0" y="713063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직사각형 44">
              <a:extLst>
                <a:ext uri="{FF2B5EF4-FFF2-40B4-BE49-F238E27FC236}">
                  <a16:creationId xmlns:a16="http://schemas.microsoft.com/office/drawing/2014/main" id="{399F5FEF-57D7-4BFA-BE09-61A0045848F6}"/>
                </a:ext>
              </a:extLst>
            </p:cNvPr>
            <p:cNvSpPr/>
            <p:nvPr/>
          </p:nvSpPr>
          <p:spPr>
            <a:xfrm>
              <a:off x="8573549" y="711362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직사각형 45">
              <a:extLst>
                <a:ext uri="{FF2B5EF4-FFF2-40B4-BE49-F238E27FC236}">
                  <a16:creationId xmlns:a16="http://schemas.microsoft.com/office/drawing/2014/main" id="{5E9A2479-A776-4E00-AFA0-41F1087F43F8}"/>
                </a:ext>
              </a:extLst>
            </p:cNvPr>
            <p:cNvSpPr/>
            <p:nvPr/>
          </p:nvSpPr>
          <p:spPr>
            <a:xfrm rot="5400000">
              <a:off x="4286773" y="1893419"/>
              <a:ext cx="570451" cy="8003098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직사각형 46">
              <a:extLst>
                <a:ext uri="{FF2B5EF4-FFF2-40B4-BE49-F238E27FC236}">
                  <a16:creationId xmlns:a16="http://schemas.microsoft.com/office/drawing/2014/main" id="{6F41FAC6-95DB-48DA-9E19-A366DE8BDCF6}"/>
                </a:ext>
              </a:extLst>
            </p:cNvPr>
            <p:cNvSpPr/>
            <p:nvPr/>
          </p:nvSpPr>
          <p:spPr>
            <a:xfrm>
              <a:off x="654341" y="998290"/>
              <a:ext cx="7818540" cy="4505760"/>
            </a:xfrm>
            <a:prstGeom prst="rect">
              <a:avLst/>
            </a:prstGeom>
            <a:noFill/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EDC48479-49A4-49E8-9AC4-58F5B53228E8}"/>
              </a:ext>
            </a:extLst>
          </p:cNvPr>
          <p:cNvSpPr txBox="1"/>
          <p:nvPr/>
        </p:nvSpPr>
        <p:spPr>
          <a:xfrm>
            <a:off x="2854351" y="6464426"/>
            <a:ext cx="34352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dirty="0">
                <a:solidFill>
                  <a:schemeClr val="bg1"/>
                </a:solidFill>
              </a:rPr>
              <a:t>이슬람의 상황에서 자신학화 기독론의 가능성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F8ADA0D-60F9-424F-B63F-954D2554B82F}"/>
              </a:ext>
            </a:extLst>
          </p:cNvPr>
          <p:cNvSpPr txBox="1"/>
          <p:nvPr/>
        </p:nvSpPr>
        <p:spPr>
          <a:xfrm>
            <a:off x="7991178" y="6464426"/>
            <a:ext cx="5823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12/14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330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D94B51-5159-4A89-A70C-BA6C77B4DD2C}"/>
              </a:ext>
            </a:extLst>
          </p:cNvPr>
          <p:cNvSpPr txBox="1"/>
          <p:nvPr/>
        </p:nvSpPr>
        <p:spPr>
          <a:xfrm>
            <a:off x="1040234" y="1262005"/>
            <a:ext cx="7340367" cy="37317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4. GKA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교회의 자신학화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- 3</a:t>
            </a:r>
          </a:p>
          <a:p>
            <a:pPr>
              <a:lnSpc>
                <a:spcPct val="150000"/>
              </a:lnSpc>
            </a:pPr>
            <a:r>
              <a:rPr lang="ko-KR" altLang="en-US" sz="20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라민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사네</a:t>
            </a: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‘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기독교에서 하나님의 말씀은 예수이고 그 말씀이 “육신이 되어 우리 가운데 거하시매 우리가 그의 영광을 보니 아버지의 독생자의 영광이요 은혜와 진리가 충만하더라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”.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이슬람에서는 그 말씀이 거룩한 책이 되어 우리 가운데 거하시매 규율과 명령이 가득하더라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’.</a:t>
            </a:r>
          </a:p>
          <a:p>
            <a:pPr>
              <a:lnSpc>
                <a:spcPct val="150000"/>
              </a:lnSpc>
            </a:pP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기타</a:t>
            </a:r>
            <a:r>
              <a:rPr lang="en-US" altLang="ko-KR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언어학적 모국어가 아닌 사회</a:t>
            </a:r>
            <a:r>
              <a:rPr lang="en-US" altLang="ko-KR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종교적 모국어를 </a:t>
            </a:r>
            <a:r>
              <a:rPr lang="ko-KR" altLang="en-US" sz="2000" dirty="0" err="1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준거틀로</a:t>
            </a:r>
            <a:r>
              <a:rPr lang="ko-KR" altLang="en-US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사용</a:t>
            </a:r>
            <a:endParaRPr lang="en-US" altLang="ko-KR" sz="2000" dirty="0">
              <a:solidFill>
                <a:schemeClr val="accent6">
                  <a:lumMod val="75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75F3181F-40A4-4473-8FC6-FCAECF034780}"/>
              </a:ext>
            </a:extLst>
          </p:cNvPr>
          <p:cNvGrpSpPr/>
          <p:nvPr/>
        </p:nvGrpSpPr>
        <p:grpSpPr>
          <a:xfrm>
            <a:off x="0" y="6170973"/>
            <a:ext cx="9144000" cy="687026"/>
            <a:chOff x="0" y="6170973"/>
            <a:chExt cx="9144000" cy="687026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6DA6FE2A-D828-41D7-8FCB-67B81B320137}"/>
                </a:ext>
              </a:extLst>
            </p:cNvPr>
            <p:cNvSpPr/>
            <p:nvPr/>
          </p:nvSpPr>
          <p:spPr>
            <a:xfrm>
              <a:off x="0" y="6170973"/>
              <a:ext cx="9144000" cy="11491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5E1A8D6E-3CB2-40D1-893F-B544EB9E020E}"/>
                </a:ext>
              </a:extLst>
            </p:cNvPr>
            <p:cNvSpPr/>
            <p:nvPr/>
          </p:nvSpPr>
          <p:spPr>
            <a:xfrm>
              <a:off x="0" y="6291742"/>
              <a:ext cx="9144000" cy="56625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3F5001C2-E974-4A3B-B6DA-6CCD7FB6CED6}"/>
              </a:ext>
            </a:extLst>
          </p:cNvPr>
          <p:cNvGrpSpPr/>
          <p:nvPr/>
        </p:nvGrpSpPr>
        <p:grpSpPr>
          <a:xfrm>
            <a:off x="0" y="-8390"/>
            <a:ext cx="9144000" cy="6188583"/>
            <a:chOff x="0" y="-8390"/>
            <a:chExt cx="9144000" cy="6188583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C9B35D56-C0A2-4DC8-B180-674F4113B67D}"/>
                </a:ext>
              </a:extLst>
            </p:cNvPr>
            <p:cNvSpPr/>
            <p:nvPr/>
          </p:nvSpPr>
          <p:spPr>
            <a:xfrm>
              <a:off x="0" y="-8390"/>
              <a:ext cx="9144000" cy="92278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32EAEA18-BF09-4326-A08A-FA1BD6083AD9}"/>
                </a:ext>
              </a:extLst>
            </p:cNvPr>
            <p:cNvSpPr/>
            <p:nvPr/>
          </p:nvSpPr>
          <p:spPr>
            <a:xfrm>
              <a:off x="0" y="713063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32718811-5790-4524-8C46-6844EBC67DCF}"/>
                </a:ext>
              </a:extLst>
            </p:cNvPr>
            <p:cNvSpPr/>
            <p:nvPr/>
          </p:nvSpPr>
          <p:spPr>
            <a:xfrm>
              <a:off x="8573549" y="711362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1DD89BCD-C06D-4BB8-8ADF-5F696814FF47}"/>
                </a:ext>
              </a:extLst>
            </p:cNvPr>
            <p:cNvSpPr/>
            <p:nvPr/>
          </p:nvSpPr>
          <p:spPr>
            <a:xfrm rot="5400000">
              <a:off x="4286773" y="1893419"/>
              <a:ext cx="570451" cy="8003098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825A0273-367C-4E78-B128-C044416D5903}"/>
                </a:ext>
              </a:extLst>
            </p:cNvPr>
            <p:cNvSpPr/>
            <p:nvPr/>
          </p:nvSpPr>
          <p:spPr>
            <a:xfrm>
              <a:off x="654341" y="998290"/>
              <a:ext cx="7818540" cy="4505760"/>
            </a:xfrm>
            <a:prstGeom prst="rect">
              <a:avLst/>
            </a:prstGeom>
            <a:noFill/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F4456D6-CC70-481C-8C1F-F4E82F6CD922}"/>
              </a:ext>
            </a:extLst>
          </p:cNvPr>
          <p:cNvSpPr txBox="1"/>
          <p:nvPr/>
        </p:nvSpPr>
        <p:spPr>
          <a:xfrm>
            <a:off x="2854351" y="6464426"/>
            <a:ext cx="34352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dirty="0">
                <a:solidFill>
                  <a:schemeClr val="bg1"/>
                </a:solidFill>
              </a:rPr>
              <a:t>이슬람의 상황에서 자신학화 기독론의 가능성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6E91C1-C4F1-41BA-922C-C46483E749A9}"/>
              </a:ext>
            </a:extLst>
          </p:cNvPr>
          <p:cNvSpPr txBox="1"/>
          <p:nvPr/>
        </p:nvSpPr>
        <p:spPr>
          <a:xfrm>
            <a:off x="7991178" y="6464426"/>
            <a:ext cx="5823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13/14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372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D94B51-5159-4A89-A70C-BA6C77B4DD2C}"/>
              </a:ext>
            </a:extLst>
          </p:cNvPr>
          <p:cNvSpPr txBox="1"/>
          <p:nvPr/>
        </p:nvSpPr>
        <p:spPr>
          <a:xfrm>
            <a:off x="1082180" y="883876"/>
            <a:ext cx="6954473" cy="4193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토론 질문</a:t>
            </a: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457200" indent="-457200">
              <a:lnSpc>
                <a:spcPct val="150000"/>
              </a:lnSpc>
              <a:buAutoNum type="arabicParenR"/>
            </a:pP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기독론을 </a:t>
            </a:r>
            <a:r>
              <a:rPr lang="ko-KR" altLang="en-US" sz="20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상황화하는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것이 정당한 일인가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만일 그렇다면 어떤 근거로 그 정당성을 확보할 수 있는가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</a:p>
          <a:p>
            <a:pPr>
              <a:lnSpc>
                <a:spcPct val="150000"/>
              </a:lnSpc>
            </a:pPr>
            <a:endParaRPr lang="ko-KR" altLang="en-US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이슬람 상황에서 기독교를 변증하는 것과 </a:t>
            </a:r>
            <a:r>
              <a:rPr lang="ko-KR" altLang="en-US" sz="20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자신학화하는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것의 차이를 무엇이라고 말할 수 있는가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75F3181F-40A4-4473-8FC6-FCAECF034780}"/>
              </a:ext>
            </a:extLst>
          </p:cNvPr>
          <p:cNvGrpSpPr/>
          <p:nvPr/>
        </p:nvGrpSpPr>
        <p:grpSpPr>
          <a:xfrm>
            <a:off x="0" y="6170973"/>
            <a:ext cx="9144000" cy="687026"/>
            <a:chOff x="0" y="6170973"/>
            <a:chExt cx="9144000" cy="687026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6DA6FE2A-D828-41D7-8FCB-67B81B320137}"/>
                </a:ext>
              </a:extLst>
            </p:cNvPr>
            <p:cNvSpPr/>
            <p:nvPr/>
          </p:nvSpPr>
          <p:spPr>
            <a:xfrm>
              <a:off x="0" y="6170973"/>
              <a:ext cx="9144000" cy="11491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5E1A8D6E-3CB2-40D1-893F-B544EB9E020E}"/>
                </a:ext>
              </a:extLst>
            </p:cNvPr>
            <p:cNvSpPr/>
            <p:nvPr/>
          </p:nvSpPr>
          <p:spPr>
            <a:xfrm>
              <a:off x="0" y="6291742"/>
              <a:ext cx="9144000" cy="56625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29AE1E31-B9B5-4A0F-84BA-44CBC43EAE1C}"/>
              </a:ext>
            </a:extLst>
          </p:cNvPr>
          <p:cNvGrpSpPr/>
          <p:nvPr/>
        </p:nvGrpSpPr>
        <p:grpSpPr>
          <a:xfrm>
            <a:off x="0" y="-8390"/>
            <a:ext cx="9144000" cy="6188583"/>
            <a:chOff x="0" y="-8390"/>
            <a:chExt cx="9144000" cy="6188583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F9524914-7CCC-4384-B77F-169436E0F018}"/>
                </a:ext>
              </a:extLst>
            </p:cNvPr>
            <p:cNvSpPr/>
            <p:nvPr/>
          </p:nvSpPr>
          <p:spPr>
            <a:xfrm>
              <a:off x="0" y="-8390"/>
              <a:ext cx="9144000" cy="92278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A9256AC0-DF57-4D1E-8B86-FAFEBB59DD55}"/>
                </a:ext>
              </a:extLst>
            </p:cNvPr>
            <p:cNvSpPr/>
            <p:nvPr/>
          </p:nvSpPr>
          <p:spPr>
            <a:xfrm>
              <a:off x="0" y="713063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897CFD16-C20B-4450-9213-28B725381925}"/>
                </a:ext>
              </a:extLst>
            </p:cNvPr>
            <p:cNvSpPr/>
            <p:nvPr/>
          </p:nvSpPr>
          <p:spPr>
            <a:xfrm>
              <a:off x="8573549" y="711362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AE8903B0-1E75-4880-8305-41DB2393D599}"/>
                </a:ext>
              </a:extLst>
            </p:cNvPr>
            <p:cNvSpPr/>
            <p:nvPr/>
          </p:nvSpPr>
          <p:spPr>
            <a:xfrm rot="5400000">
              <a:off x="4286773" y="1893419"/>
              <a:ext cx="570451" cy="8003098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4A04043B-4318-46D8-B31A-07B6A73E2A2D}"/>
                </a:ext>
              </a:extLst>
            </p:cNvPr>
            <p:cNvSpPr/>
            <p:nvPr/>
          </p:nvSpPr>
          <p:spPr>
            <a:xfrm>
              <a:off x="654341" y="998290"/>
              <a:ext cx="7818540" cy="4505760"/>
            </a:xfrm>
            <a:prstGeom prst="rect">
              <a:avLst/>
            </a:prstGeom>
            <a:noFill/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1562E29-7491-44E0-991E-994BA95D8AB9}"/>
              </a:ext>
            </a:extLst>
          </p:cNvPr>
          <p:cNvSpPr txBox="1"/>
          <p:nvPr/>
        </p:nvSpPr>
        <p:spPr>
          <a:xfrm>
            <a:off x="2854351" y="6464426"/>
            <a:ext cx="34352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dirty="0">
                <a:solidFill>
                  <a:schemeClr val="bg1"/>
                </a:solidFill>
              </a:rPr>
              <a:t>이슬람의 상황에서 자신학화 기독론의 가능성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F50B39-A59C-4596-9767-6FE00BA4D86C}"/>
              </a:ext>
            </a:extLst>
          </p:cNvPr>
          <p:cNvSpPr txBox="1"/>
          <p:nvPr/>
        </p:nvSpPr>
        <p:spPr>
          <a:xfrm>
            <a:off x="7991178" y="6464426"/>
            <a:ext cx="5823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14/14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37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1108B4B-5E6E-4C21-A497-C4B091C4EB43}"/>
              </a:ext>
            </a:extLst>
          </p:cNvPr>
          <p:cNvSpPr txBox="1"/>
          <p:nvPr/>
        </p:nvSpPr>
        <p:spPr>
          <a:xfrm>
            <a:off x="1514210" y="2000827"/>
            <a:ext cx="6115575" cy="2500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정리를 위해 참고한 분들</a:t>
            </a:r>
          </a:p>
          <a:p>
            <a:endParaRPr lang="ko-KR" altLang="en-US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유수프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20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로니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목사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인도네시아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알렉산더 </a:t>
            </a:r>
            <a:r>
              <a:rPr lang="ko-KR" altLang="en-US" sz="20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말릭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주교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파키스탄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앤드류 </a:t>
            </a:r>
            <a:r>
              <a:rPr lang="ko-KR" altLang="en-US" sz="20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월스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박사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영국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라민 사네 박사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감비아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B99E0A3A-B4E6-4BF7-91A5-090F6FC2E7A8}"/>
              </a:ext>
            </a:extLst>
          </p:cNvPr>
          <p:cNvGrpSpPr/>
          <p:nvPr/>
        </p:nvGrpSpPr>
        <p:grpSpPr>
          <a:xfrm>
            <a:off x="0" y="6170973"/>
            <a:ext cx="9144000" cy="687026"/>
            <a:chOff x="0" y="6170973"/>
            <a:chExt cx="9144000" cy="687026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5522387B-0EFB-4632-BDB9-44ED187EE400}"/>
                </a:ext>
              </a:extLst>
            </p:cNvPr>
            <p:cNvSpPr/>
            <p:nvPr/>
          </p:nvSpPr>
          <p:spPr>
            <a:xfrm>
              <a:off x="0" y="6170973"/>
              <a:ext cx="9144000" cy="11491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15626F92-BDF7-4F8A-8209-843B4E8AAA01}"/>
                </a:ext>
              </a:extLst>
            </p:cNvPr>
            <p:cNvSpPr/>
            <p:nvPr/>
          </p:nvSpPr>
          <p:spPr>
            <a:xfrm>
              <a:off x="0" y="6291742"/>
              <a:ext cx="9144000" cy="56625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416D205A-A657-490C-BBFD-35130ECF8CE8}"/>
              </a:ext>
            </a:extLst>
          </p:cNvPr>
          <p:cNvGrpSpPr/>
          <p:nvPr/>
        </p:nvGrpSpPr>
        <p:grpSpPr>
          <a:xfrm>
            <a:off x="0" y="-8390"/>
            <a:ext cx="9144000" cy="6188583"/>
            <a:chOff x="0" y="-8390"/>
            <a:chExt cx="9144000" cy="6188583"/>
          </a:xfrm>
        </p:grpSpPr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6F5B961E-7F67-455D-B9DA-F5577FEAD39D}"/>
                </a:ext>
              </a:extLst>
            </p:cNvPr>
            <p:cNvSpPr/>
            <p:nvPr/>
          </p:nvSpPr>
          <p:spPr>
            <a:xfrm>
              <a:off x="0" y="-8390"/>
              <a:ext cx="9144000" cy="92278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5B0A7EBD-7999-4412-9D4A-6695B37524D6}"/>
                </a:ext>
              </a:extLst>
            </p:cNvPr>
            <p:cNvSpPr/>
            <p:nvPr/>
          </p:nvSpPr>
          <p:spPr>
            <a:xfrm>
              <a:off x="0" y="713063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29E63B9F-FD10-49CE-91F9-9A81BB167FDA}"/>
                </a:ext>
              </a:extLst>
            </p:cNvPr>
            <p:cNvSpPr/>
            <p:nvPr/>
          </p:nvSpPr>
          <p:spPr>
            <a:xfrm>
              <a:off x="8573549" y="711362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D5879A75-C9FB-4D95-8127-04EDA8B168BF}"/>
                </a:ext>
              </a:extLst>
            </p:cNvPr>
            <p:cNvSpPr/>
            <p:nvPr/>
          </p:nvSpPr>
          <p:spPr>
            <a:xfrm rot="5400000">
              <a:off x="4286773" y="1893419"/>
              <a:ext cx="570451" cy="8003098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B5A23041-8F24-486A-8C2B-303CBB07D038}"/>
                </a:ext>
              </a:extLst>
            </p:cNvPr>
            <p:cNvSpPr/>
            <p:nvPr/>
          </p:nvSpPr>
          <p:spPr>
            <a:xfrm>
              <a:off x="654341" y="998290"/>
              <a:ext cx="7818540" cy="4505760"/>
            </a:xfrm>
            <a:prstGeom prst="rect">
              <a:avLst/>
            </a:prstGeom>
            <a:noFill/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F4EA5535-2287-4A2E-8DC7-2824EECD965C}"/>
              </a:ext>
            </a:extLst>
          </p:cNvPr>
          <p:cNvSpPr txBox="1"/>
          <p:nvPr/>
        </p:nvSpPr>
        <p:spPr>
          <a:xfrm>
            <a:off x="2854351" y="6464426"/>
            <a:ext cx="34352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dirty="0">
                <a:solidFill>
                  <a:schemeClr val="bg1"/>
                </a:solidFill>
              </a:rPr>
              <a:t>이슬람의 상황에서 자신학화 기독론의 가능성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9A6F205-3B59-4C42-8BAE-86402605EF9F}"/>
              </a:ext>
            </a:extLst>
          </p:cNvPr>
          <p:cNvSpPr txBox="1"/>
          <p:nvPr/>
        </p:nvSpPr>
        <p:spPr>
          <a:xfrm>
            <a:off x="7991178" y="6464426"/>
            <a:ext cx="4817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2/14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74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D94B51-5159-4A89-A70C-BA6C77B4DD2C}"/>
              </a:ext>
            </a:extLst>
          </p:cNvPr>
          <p:cNvSpPr txBox="1"/>
          <p:nvPr/>
        </p:nvSpPr>
        <p:spPr>
          <a:xfrm>
            <a:off x="973122" y="1344205"/>
            <a:ext cx="7197754" cy="3270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자신학화의 필요 이유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선교적 상황에서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1)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삼자의 한계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–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식민지적 사고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내적 자아의 확립 필요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2)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포용적 신학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이슬람의 상황에서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–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오해와 불신</a:t>
            </a: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&lt;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해결책 중 하나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&gt;</a:t>
            </a:r>
          </a:p>
          <a:p>
            <a:pPr>
              <a:lnSpc>
                <a:spcPct val="150000"/>
              </a:lnSpc>
            </a:pPr>
            <a:r>
              <a:rPr lang="ko-KR" altLang="en-US" sz="20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무슬림들과의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만남에서 가장 오해의 원인이 되는 기독론을 이슬람 상황에서 자신학화 하는 것</a:t>
            </a: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D3D36269-CCB5-4082-ADE0-33DBBF30E1D3}"/>
              </a:ext>
            </a:extLst>
          </p:cNvPr>
          <p:cNvGrpSpPr/>
          <p:nvPr/>
        </p:nvGrpSpPr>
        <p:grpSpPr>
          <a:xfrm>
            <a:off x="0" y="6170973"/>
            <a:ext cx="9144000" cy="687026"/>
            <a:chOff x="0" y="6170973"/>
            <a:chExt cx="9144000" cy="687026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C0866FAC-AF6F-4ED5-ABEE-3C2FCFDE5B56}"/>
                </a:ext>
              </a:extLst>
            </p:cNvPr>
            <p:cNvSpPr/>
            <p:nvPr/>
          </p:nvSpPr>
          <p:spPr>
            <a:xfrm>
              <a:off x="0" y="6170973"/>
              <a:ext cx="9144000" cy="11491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95F1702E-042C-4E35-A6DF-FC4F53235B72}"/>
                </a:ext>
              </a:extLst>
            </p:cNvPr>
            <p:cNvSpPr/>
            <p:nvPr/>
          </p:nvSpPr>
          <p:spPr>
            <a:xfrm>
              <a:off x="0" y="6291742"/>
              <a:ext cx="9144000" cy="56625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36B0D87E-6E48-4E35-9241-43371DC9EEA7}"/>
              </a:ext>
            </a:extLst>
          </p:cNvPr>
          <p:cNvGrpSpPr/>
          <p:nvPr/>
        </p:nvGrpSpPr>
        <p:grpSpPr>
          <a:xfrm>
            <a:off x="0" y="-8390"/>
            <a:ext cx="9144000" cy="6188583"/>
            <a:chOff x="0" y="-8390"/>
            <a:chExt cx="9144000" cy="6188583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6C613C8F-7D56-40B6-BD2F-326550647472}"/>
                </a:ext>
              </a:extLst>
            </p:cNvPr>
            <p:cNvSpPr/>
            <p:nvPr/>
          </p:nvSpPr>
          <p:spPr>
            <a:xfrm>
              <a:off x="0" y="-8390"/>
              <a:ext cx="9144000" cy="92278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1F7CE2ED-9FBA-473E-8A87-2B7E48CE2EB6}"/>
                </a:ext>
              </a:extLst>
            </p:cNvPr>
            <p:cNvSpPr/>
            <p:nvPr/>
          </p:nvSpPr>
          <p:spPr>
            <a:xfrm>
              <a:off x="0" y="713063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F4EC2B12-8D99-40A7-BD74-115CA5887D95}"/>
                </a:ext>
              </a:extLst>
            </p:cNvPr>
            <p:cNvSpPr/>
            <p:nvPr/>
          </p:nvSpPr>
          <p:spPr>
            <a:xfrm>
              <a:off x="8573549" y="711362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18F9333B-4EEA-4245-801E-E526C7C22F9F}"/>
                </a:ext>
              </a:extLst>
            </p:cNvPr>
            <p:cNvSpPr/>
            <p:nvPr/>
          </p:nvSpPr>
          <p:spPr>
            <a:xfrm rot="5400000">
              <a:off x="4286773" y="1893419"/>
              <a:ext cx="570451" cy="8003098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6959FD48-6BF1-49E9-A39C-17CC1CF2543A}"/>
                </a:ext>
              </a:extLst>
            </p:cNvPr>
            <p:cNvSpPr/>
            <p:nvPr/>
          </p:nvSpPr>
          <p:spPr>
            <a:xfrm>
              <a:off x="654341" y="998290"/>
              <a:ext cx="7818540" cy="4505760"/>
            </a:xfrm>
            <a:prstGeom prst="rect">
              <a:avLst/>
            </a:prstGeom>
            <a:noFill/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2B30919-CEFB-4B40-B94C-40D90FAF0D57}"/>
              </a:ext>
            </a:extLst>
          </p:cNvPr>
          <p:cNvSpPr txBox="1"/>
          <p:nvPr/>
        </p:nvSpPr>
        <p:spPr>
          <a:xfrm>
            <a:off x="2854351" y="6464426"/>
            <a:ext cx="34352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dirty="0">
                <a:solidFill>
                  <a:schemeClr val="bg1"/>
                </a:solidFill>
              </a:rPr>
              <a:t>이슬람의 상황에서 자신학화 기독론의 가능성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68996F-3B86-4631-8812-995B9383F601}"/>
              </a:ext>
            </a:extLst>
          </p:cNvPr>
          <p:cNvSpPr txBox="1"/>
          <p:nvPr/>
        </p:nvSpPr>
        <p:spPr>
          <a:xfrm>
            <a:off x="7991178" y="6464426"/>
            <a:ext cx="4817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3/14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99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D94B51-5159-4A89-A70C-BA6C77B4DD2C}"/>
              </a:ext>
            </a:extLst>
          </p:cNvPr>
          <p:cNvSpPr txBox="1"/>
          <p:nvPr/>
        </p:nvSpPr>
        <p:spPr>
          <a:xfrm>
            <a:off x="1119930" y="1182119"/>
            <a:ext cx="6887361" cy="4193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자신학화 기독론의 정당성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-1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1)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기독론을 상황화해도 되는가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기독교는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세상에 오신 예수 그리스도의 삶과 죽음 그리고 부활이라는 역사적 사실과 </a:t>
            </a: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그것을 증언한 사도들의 증거 그리고 확장과 더불어 진행되어 온 신학에 의해 형성되어 왔다</a:t>
            </a: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상황화 기독론의 문제는 전자에 관한 것이 아니라 후자를 어떻게 볼 것인가에 달려 있다</a:t>
            </a:r>
            <a:r>
              <a:rPr lang="en-US" altLang="ko-KR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9C7F7ABA-9A4F-4FE7-8E0F-634312A69A20}"/>
              </a:ext>
            </a:extLst>
          </p:cNvPr>
          <p:cNvGrpSpPr/>
          <p:nvPr/>
        </p:nvGrpSpPr>
        <p:grpSpPr>
          <a:xfrm>
            <a:off x="0" y="6170973"/>
            <a:ext cx="9144000" cy="687026"/>
            <a:chOff x="0" y="6170973"/>
            <a:chExt cx="9144000" cy="687026"/>
          </a:xfrm>
        </p:grpSpPr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FD6FEEA1-4167-448D-8C5C-3EBF1B543FF3}"/>
                </a:ext>
              </a:extLst>
            </p:cNvPr>
            <p:cNvSpPr/>
            <p:nvPr/>
          </p:nvSpPr>
          <p:spPr>
            <a:xfrm>
              <a:off x="0" y="6170973"/>
              <a:ext cx="9144000" cy="11491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A0EE83CE-E4BA-457F-89EA-7A5D7340A059}"/>
                </a:ext>
              </a:extLst>
            </p:cNvPr>
            <p:cNvSpPr/>
            <p:nvPr/>
          </p:nvSpPr>
          <p:spPr>
            <a:xfrm>
              <a:off x="0" y="6291742"/>
              <a:ext cx="9144000" cy="56625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:a16="http://schemas.microsoft.com/office/drawing/2014/main" id="{265E1890-C36A-4795-B51B-BB424DFA4317}"/>
              </a:ext>
            </a:extLst>
          </p:cNvPr>
          <p:cNvGrpSpPr/>
          <p:nvPr/>
        </p:nvGrpSpPr>
        <p:grpSpPr>
          <a:xfrm>
            <a:off x="0" y="-8390"/>
            <a:ext cx="9144000" cy="6188583"/>
            <a:chOff x="0" y="-8390"/>
            <a:chExt cx="9144000" cy="6188583"/>
          </a:xfrm>
        </p:grpSpPr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75ED1A42-EF4F-4526-BB7B-F1FD87E89466}"/>
                </a:ext>
              </a:extLst>
            </p:cNvPr>
            <p:cNvSpPr/>
            <p:nvPr/>
          </p:nvSpPr>
          <p:spPr>
            <a:xfrm>
              <a:off x="0" y="-8390"/>
              <a:ext cx="9144000" cy="92278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8A651C82-22E1-41AA-97C8-C574E7B10794}"/>
                </a:ext>
              </a:extLst>
            </p:cNvPr>
            <p:cNvSpPr/>
            <p:nvPr/>
          </p:nvSpPr>
          <p:spPr>
            <a:xfrm>
              <a:off x="0" y="713063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1C9C3241-8095-47F5-BDAC-ED2570D278E5}"/>
                </a:ext>
              </a:extLst>
            </p:cNvPr>
            <p:cNvSpPr/>
            <p:nvPr/>
          </p:nvSpPr>
          <p:spPr>
            <a:xfrm>
              <a:off x="8573549" y="711362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1BA3DC4B-FBBC-48DA-A4C6-C779AB1E3C79}"/>
                </a:ext>
              </a:extLst>
            </p:cNvPr>
            <p:cNvSpPr/>
            <p:nvPr/>
          </p:nvSpPr>
          <p:spPr>
            <a:xfrm rot="5400000">
              <a:off x="4286773" y="1893419"/>
              <a:ext cx="570451" cy="8003098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4FB48E42-BE5A-4710-849F-BF0D68B117AA}"/>
                </a:ext>
              </a:extLst>
            </p:cNvPr>
            <p:cNvSpPr/>
            <p:nvPr/>
          </p:nvSpPr>
          <p:spPr>
            <a:xfrm>
              <a:off x="654341" y="998290"/>
              <a:ext cx="7818540" cy="4505760"/>
            </a:xfrm>
            <a:prstGeom prst="rect">
              <a:avLst/>
            </a:prstGeom>
            <a:noFill/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5467527-D987-4DB1-9671-6E5F52747FBC}"/>
              </a:ext>
            </a:extLst>
          </p:cNvPr>
          <p:cNvSpPr txBox="1"/>
          <p:nvPr/>
        </p:nvSpPr>
        <p:spPr>
          <a:xfrm>
            <a:off x="2854351" y="6464426"/>
            <a:ext cx="34352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dirty="0">
                <a:solidFill>
                  <a:schemeClr val="bg1"/>
                </a:solidFill>
              </a:rPr>
              <a:t>이슬람의 상황에서 자신학화 기독론의 가능성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105637-82D5-428F-A69B-44265641460F}"/>
              </a:ext>
            </a:extLst>
          </p:cNvPr>
          <p:cNvSpPr txBox="1"/>
          <p:nvPr/>
        </p:nvSpPr>
        <p:spPr>
          <a:xfrm>
            <a:off x="7991178" y="6464426"/>
            <a:ext cx="4817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4/14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912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D94B51-5159-4A89-A70C-BA6C77B4DD2C}"/>
              </a:ext>
            </a:extLst>
          </p:cNvPr>
          <p:cNvSpPr txBox="1"/>
          <p:nvPr/>
        </p:nvSpPr>
        <p:spPr>
          <a:xfrm>
            <a:off x="1057013" y="1135671"/>
            <a:ext cx="7256477" cy="4193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자신학화 기독론의 정당성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-2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그것을 증언한 사도들의 증거 그리고 확장과 더불어 진행되어 온 신학에 의해 형성되어 왔다</a:t>
            </a: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유일한 신학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(The Theology)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보는 시각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–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20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상황화란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고정된 신학을 수용 문화에 잘 전하기 위해 이식을 위한 상황화가 된다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중요한 하나의 신학 </a:t>
            </a:r>
            <a:r>
              <a:rPr lang="en-US" altLang="ko-KR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(A Theology)</a:t>
            </a:r>
            <a:r>
              <a:rPr lang="ko-KR" altLang="en-US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로</a:t>
            </a:r>
            <a:r>
              <a:rPr lang="en-US" altLang="ko-KR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보는 시작 </a:t>
            </a:r>
            <a:r>
              <a:rPr lang="en-US" altLang="ko-KR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– </a:t>
            </a:r>
            <a:r>
              <a:rPr lang="ko-KR" altLang="en-US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새로운 신학의 가능성에 문을 열게 되며 상황화의 가능성이 열린다</a:t>
            </a:r>
            <a:r>
              <a:rPr lang="en-US" altLang="ko-KR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그런 의미에서 상황화 </a:t>
            </a:r>
            <a:r>
              <a:rPr lang="ko-KR" altLang="en-US" sz="2000" dirty="0" err="1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기독론</a:t>
            </a:r>
            <a:r>
              <a:rPr lang="ko-KR" altLang="en-US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보다는 자신학화 기독론이라는 용어가 적절하다</a:t>
            </a:r>
            <a:r>
              <a:rPr lang="en-US" altLang="ko-KR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8A2EFED8-828C-424F-BD18-534C2C8A0E72}"/>
              </a:ext>
            </a:extLst>
          </p:cNvPr>
          <p:cNvGrpSpPr/>
          <p:nvPr/>
        </p:nvGrpSpPr>
        <p:grpSpPr>
          <a:xfrm>
            <a:off x="0" y="6170973"/>
            <a:ext cx="9144000" cy="687026"/>
            <a:chOff x="0" y="6170973"/>
            <a:chExt cx="9144000" cy="687026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225A2F7A-8477-4DA5-A42B-C7815FD28416}"/>
                </a:ext>
              </a:extLst>
            </p:cNvPr>
            <p:cNvSpPr/>
            <p:nvPr/>
          </p:nvSpPr>
          <p:spPr>
            <a:xfrm>
              <a:off x="0" y="6170973"/>
              <a:ext cx="9144000" cy="11491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67A49990-74E9-4520-9ADE-72FAA68FE954}"/>
                </a:ext>
              </a:extLst>
            </p:cNvPr>
            <p:cNvSpPr/>
            <p:nvPr/>
          </p:nvSpPr>
          <p:spPr>
            <a:xfrm>
              <a:off x="0" y="6291742"/>
              <a:ext cx="9144000" cy="56625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9DB852FE-227F-48C2-B021-8BEB293CBD42}"/>
              </a:ext>
            </a:extLst>
          </p:cNvPr>
          <p:cNvGrpSpPr/>
          <p:nvPr/>
        </p:nvGrpSpPr>
        <p:grpSpPr>
          <a:xfrm>
            <a:off x="0" y="-8390"/>
            <a:ext cx="9144000" cy="6188583"/>
            <a:chOff x="0" y="-8390"/>
            <a:chExt cx="9144000" cy="6188583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D091DB42-8B7D-48E2-8BBD-8D89794A897C}"/>
                </a:ext>
              </a:extLst>
            </p:cNvPr>
            <p:cNvSpPr/>
            <p:nvPr/>
          </p:nvSpPr>
          <p:spPr>
            <a:xfrm>
              <a:off x="0" y="-8390"/>
              <a:ext cx="9144000" cy="92278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E7517247-C41C-488A-BE47-EB7145179224}"/>
                </a:ext>
              </a:extLst>
            </p:cNvPr>
            <p:cNvSpPr/>
            <p:nvPr/>
          </p:nvSpPr>
          <p:spPr>
            <a:xfrm>
              <a:off x="0" y="713063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7C4765F3-A315-483F-AAB6-956ECE554500}"/>
                </a:ext>
              </a:extLst>
            </p:cNvPr>
            <p:cNvSpPr/>
            <p:nvPr/>
          </p:nvSpPr>
          <p:spPr>
            <a:xfrm>
              <a:off x="8573549" y="711362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C498DE94-64B4-4A84-B5BA-3776284D7D1F}"/>
                </a:ext>
              </a:extLst>
            </p:cNvPr>
            <p:cNvSpPr/>
            <p:nvPr/>
          </p:nvSpPr>
          <p:spPr>
            <a:xfrm rot="5400000">
              <a:off x="4286773" y="1893419"/>
              <a:ext cx="570451" cy="8003098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6FF64EC3-9472-455D-8CA4-DBF3B60697BE}"/>
                </a:ext>
              </a:extLst>
            </p:cNvPr>
            <p:cNvSpPr/>
            <p:nvPr/>
          </p:nvSpPr>
          <p:spPr>
            <a:xfrm>
              <a:off x="654341" y="998290"/>
              <a:ext cx="7818540" cy="4505760"/>
            </a:xfrm>
            <a:prstGeom prst="rect">
              <a:avLst/>
            </a:prstGeom>
            <a:noFill/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8D7623B-6259-4B96-B3FF-C84339BFEF93}"/>
              </a:ext>
            </a:extLst>
          </p:cNvPr>
          <p:cNvSpPr txBox="1"/>
          <p:nvPr/>
        </p:nvSpPr>
        <p:spPr>
          <a:xfrm>
            <a:off x="2854351" y="6464426"/>
            <a:ext cx="34352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dirty="0">
                <a:solidFill>
                  <a:schemeClr val="bg1"/>
                </a:solidFill>
              </a:rPr>
              <a:t>이슬람의 상황에서 자신학화 기독론의 가능성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EF4A59-A169-4B2D-8149-691B23041361}"/>
              </a:ext>
            </a:extLst>
          </p:cNvPr>
          <p:cNvSpPr txBox="1"/>
          <p:nvPr/>
        </p:nvSpPr>
        <p:spPr>
          <a:xfrm>
            <a:off x="7991178" y="6464426"/>
            <a:ext cx="4817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5/14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85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D94B51-5159-4A89-A70C-BA6C77B4DD2C}"/>
              </a:ext>
            </a:extLst>
          </p:cNvPr>
          <p:cNvSpPr txBox="1"/>
          <p:nvPr/>
        </p:nvSpPr>
        <p:spPr>
          <a:xfrm>
            <a:off x="968928" y="1236214"/>
            <a:ext cx="7189365" cy="3270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자신학화 기독론의 정당성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-3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앤드류 </a:t>
            </a:r>
            <a:r>
              <a:rPr lang="ko-KR" altLang="en-US" sz="20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월스</a:t>
            </a: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“우리는 또한 성경적인 전통들이 아시아와 아프리카의 고전적인 문화들과 교류를 하게 됨에 따라 신학적인 분야에서의 새로운 발전도 경험하게 될 것이다 성경적 전통이 헬라와 로마의 문화와 교류를 하였던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세기와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세기 이후 가장 왕성하게 창의적인 신학이 발전하는 세기가 될 가능성이 얼마든지 있다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”.</a:t>
            </a: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75F3181F-40A4-4473-8FC6-FCAECF034780}"/>
              </a:ext>
            </a:extLst>
          </p:cNvPr>
          <p:cNvGrpSpPr/>
          <p:nvPr/>
        </p:nvGrpSpPr>
        <p:grpSpPr>
          <a:xfrm>
            <a:off x="0" y="6170973"/>
            <a:ext cx="9144000" cy="687026"/>
            <a:chOff x="0" y="6170973"/>
            <a:chExt cx="9144000" cy="687026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6DA6FE2A-D828-41D7-8FCB-67B81B320137}"/>
                </a:ext>
              </a:extLst>
            </p:cNvPr>
            <p:cNvSpPr/>
            <p:nvPr/>
          </p:nvSpPr>
          <p:spPr>
            <a:xfrm>
              <a:off x="0" y="6170973"/>
              <a:ext cx="9144000" cy="11491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5E1A8D6E-3CB2-40D1-893F-B544EB9E020E}"/>
                </a:ext>
              </a:extLst>
            </p:cNvPr>
            <p:cNvSpPr/>
            <p:nvPr/>
          </p:nvSpPr>
          <p:spPr>
            <a:xfrm>
              <a:off x="0" y="6291742"/>
              <a:ext cx="9144000" cy="56625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2D06DBF3-3F88-438D-8A39-EECD28B3157F}"/>
              </a:ext>
            </a:extLst>
          </p:cNvPr>
          <p:cNvGrpSpPr/>
          <p:nvPr/>
        </p:nvGrpSpPr>
        <p:grpSpPr>
          <a:xfrm>
            <a:off x="0" y="-8390"/>
            <a:ext cx="9144000" cy="6188583"/>
            <a:chOff x="0" y="-8390"/>
            <a:chExt cx="9144000" cy="6188583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036CA0A0-0131-4E93-BDB7-70DC76808E75}"/>
                </a:ext>
              </a:extLst>
            </p:cNvPr>
            <p:cNvSpPr/>
            <p:nvPr/>
          </p:nvSpPr>
          <p:spPr>
            <a:xfrm>
              <a:off x="0" y="-8390"/>
              <a:ext cx="9144000" cy="92278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AEF99320-98DC-4B5C-B8A8-4F95C03369EA}"/>
                </a:ext>
              </a:extLst>
            </p:cNvPr>
            <p:cNvSpPr/>
            <p:nvPr/>
          </p:nvSpPr>
          <p:spPr>
            <a:xfrm>
              <a:off x="0" y="713063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5C2AF42F-25FE-4BCD-963D-F40573063B44}"/>
                </a:ext>
              </a:extLst>
            </p:cNvPr>
            <p:cNvSpPr/>
            <p:nvPr/>
          </p:nvSpPr>
          <p:spPr>
            <a:xfrm>
              <a:off x="8573549" y="711362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97F1AF70-1211-4BFD-A61D-70C1FBFD403E}"/>
                </a:ext>
              </a:extLst>
            </p:cNvPr>
            <p:cNvSpPr/>
            <p:nvPr/>
          </p:nvSpPr>
          <p:spPr>
            <a:xfrm rot="5400000">
              <a:off x="4286773" y="1893419"/>
              <a:ext cx="570451" cy="8003098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B0C9BD7A-3E80-4043-BFFD-B496E41E424D}"/>
                </a:ext>
              </a:extLst>
            </p:cNvPr>
            <p:cNvSpPr/>
            <p:nvPr/>
          </p:nvSpPr>
          <p:spPr>
            <a:xfrm>
              <a:off x="654341" y="998290"/>
              <a:ext cx="7818540" cy="4505760"/>
            </a:xfrm>
            <a:prstGeom prst="rect">
              <a:avLst/>
            </a:prstGeom>
            <a:noFill/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513DF68-BEB6-464F-851E-B914BA7203E0}"/>
              </a:ext>
            </a:extLst>
          </p:cNvPr>
          <p:cNvSpPr txBox="1"/>
          <p:nvPr/>
        </p:nvSpPr>
        <p:spPr>
          <a:xfrm>
            <a:off x="2854351" y="6464426"/>
            <a:ext cx="34352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dirty="0">
                <a:solidFill>
                  <a:schemeClr val="bg1"/>
                </a:solidFill>
              </a:rPr>
              <a:t>이슬람의 상황에서 자신학화 기독론의 가능성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FCB3D0-B62D-4879-93BC-B50C4F38ACE9}"/>
              </a:ext>
            </a:extLst>
          </p:cNvPr>
          <p:cNvSpPr txBox="1"/>
          <p:nvPr/>
        </p:nvSpPr>
        <p:spPr>
          <a:xfrm>
            <a:off x="7991178" y="6464426"/>
            <a:ext cx="4817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6/14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8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D94B51-5159-4A89-A70C-BA6C77B4DD2C}"/>
              </a:ext>
            </a:extLst>
          </p:cNvPr>
          <p:cNvSpPr txBox="1"/>
          <p:nvPr/>
        </p:nvSpPr>
        <p:spPr>
          <a:xfrm>
            <a:off x="922788" y="1135671"/>
            <a:ext cx="7315202" cy="4193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자신학화 기독론의 정당성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-4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라민 사네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기독교의 번역 가능성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(Translatability)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1)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창시자의 언어로 예배하지 않는다</a:t>
            </a: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2)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창시자의 태어난 장소를 별로 기억하지 않는다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3)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창시자의 언어가 아니라 사람들의 일상 언어로 예배한다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기독교는 예수 그리스도라는 본질의 중요성을 강조하기 위해 그것을 표현하는 형식에 대해서는 열려 있다</a:t>
            </a:r>
            <a:r>
              <a:rPr lang="en-US" altLang="ko-KR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r>
              <a:rPr lang="ko-KR" altLang="en-US" sz="2000" dirty="0">
                <a:solidFill>
                  <a:schemeClr val="accent6">
                    <a:lumMod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본질을 표현하는 형식이 본질을 대신하지 못하도록 언어 장소 심지어 성경의 기록까지 형식을 지향하지 않는다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8A2EFED8-828C-424F-BD18-534C2C8A0E72}"/>
              </a:ext>
            </a:extLst>
          </p:cNvPr>
          <p:cNvGrpSpPr/>
          <p:nvPr/>
        </p:nvGrpSpPr>
        <p:grpSpPr>
          <a:xfrm>
            <a:off x="0" y="6170973"/>
            <a:ext cx="9144000" cy="687026"/>
            <a:chOff x="0" y="6170973"/>
            <a:chExt cx="9144000" cy="687026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225A2F7A-8477-4DA5-A42B-C7815FD28416}"/>
                </a:ext>
              </a:extLst>
            </p:cNvPr>
            <p:cNvSpPr/>
            <p:nvPr/>
          </p:nvSpPr>
          <p:spPr>
            <a:xfrm>
              <a:off x="0" y="6170973"/>
              <a:ext cx="9144000" cy="11491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67A49990-74E9-4520-9ADE-72FAA68FE954}"/>
                </a:ext>
              </a:extLst>
            </p:cNvPr>
            <p:cNvSpPr/>
            <p:nvPr/>
          </p:nvSpPr>
          <p:spPr>
            <a:xfrm>
              <a:off x="0" y="6291742"/>
              <a:ext cx="9144000" cy="56625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B18595BE-DE2C-4501-8932-905CC4AD6BE9}"/>
              </a:ext>
            </a:extLst>
          </p:cNvPr>
          <p:cNvGrpSpPr/>
          <p:nvPr/>
        </p:nvGrpSpPr>
        <p:grpSpPr>
          <a:xfrm>
            <a:off x="0" y="-8390"/>
            <a:ext cx="9144000" cy="6188583"/>
            <a:chOff x="0" y="-8390"/>
            <a:chExt cx="9144000" cy="6188583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AD0AD8F1-3130-4E17-BA2D-801C8575B535}"/>
                </a:ext>
              </a:extLst>
            </p:cNvPr>
            <p:cNvSpPr/>
            <p:nvPr/>
          </p:nvSpPr>
          <p:spPr>
            <a:xfrm>
              <a:off x="0" y="-8390"/>
              <a:ext cx="9144000" cy="92278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E51F8A28-C7E7-474D-9BB9-00E9A4C74090}"/>
                </a:ext>
              </a:extLst>
            </p:cNvPr>
            <p:cNvSpPr/>
            <p:nvPr/>
          </p:nvSpPr>
          <p:spPr>
            <a:xfrm>
              <a:off x="0" y="713063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6AAB447C-9C50-4FC3-950E-5757E884D66E}"/>
                </a:ext>
              </a:extLst>
            </p:cNvPr>
            <p:cNvSpPr/>
            <p:nvPr/>
          </p:nvSpPr>
          <p:spPr>
            <a:xfrm>
              <a:off x="8573549" y="711362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F6481699-B664-4832-AD0F-CC9AB4BE1CAB}"/>
                </a:ext>
              </a:extLst>
            </p:cNvPr>
            <p:cNvSpPr/>
            <p:nvPr/>
          </p:nvSpPr>
          <p:spPr>
            <a:xfrm rot="5400000">
              <a:off x="4286773" y="1893419"/>
              <a:ext cx="570451" cy="8003098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169DDBDC-12D9-4707-A416-83492413ED7B}"/>
                </a:ext>
              </a:extLst>
            </p:cNvPr>
            <p:cNvSpPr/>
            <p:nvPr/>
          </p:nvSpPr>
          <p:spPr>
            <a:xfrm>
              <a:off x="654341" y="998290"/>
              <a:ext cx="7818540" cy="4505760"/>
            </a:xfrm>
            <a:prstGeom prst="rect">
              <a:avLst/>
            </a:prstGeom>
            <a:noFill/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A5C385F-36B2-4C0D-B2A0-5AE8E1819CEC}"/>
              </a:ext>
            </a:extLst>
          </p:cNvPr>
          <p:cNvSpPr txBox="1"/>
          <p:nvPr/>
        </p:nvSpPr>
        <p:spPr>
          <a:xfrm>
            <a:off x="2854351" y="6464426"/>
            <a:ext cx="34352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dirty="0">
                <a:solidFill>
                  <a:schemeClr val="bg1"/>
                </a:solidFill>
              </a:rPr>
              <a:t>이슬람의 상황에서 자신학화 기독론의 가능성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EFAD0D-F68D-4934-8206-77AC28E27326}"/>
              </a:ext>
            </a:extLst>
          </p:cNvPr>
          <p:cNvSpPr txBox="1"/>
          <p:nvPr/>
        </p:nvSpPr>
        <p:spPr>
          <a:xfrm>
            <a:off x="7991178" y="6464426"/>
            <a:ext cx="4817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7/14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905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D94B51-5159-4A89-A70C-BA6C77B4DD2C}"/>
              </a:ext>
            </a:extLst>
          </p:cNvPr>
          <p:cNvSpPr txBox="1"/>
          <p:nvPr/>
        </p:nvSpPr>
        <p:spPr>
          <a:xfrm>
            <a:off x="1140901" y="1310594"/>
            <a:ext cx="7415870" cy="37317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이슬람 상황에서 마주하는 어려움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- 1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1)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그리스도의 성자 되심을 부인하는 상황</a:t>
            </a: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우리의 용어 그대로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–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듣던지 말던지</a:t>
            </a: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코란에 나오는 용어를 사용해서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변증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–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생각했던 것보다 나쁘지는 않다는 인상을 심어 줌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최소한의 역할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),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변증에 관한 도서를 두지 않는 파키스탄의 한 신학교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2)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무하마드론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en-US" altLang="ko-KR" sz="20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Muhamadology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–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그리스도의 신성에 버금가도록 발전시켜 놓았다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8A2EFED8-828C-424F-BD18-534C2C8A0E72}"/>
              </a:ext>
            </a:extLst>
          </p:cNvPr>
          <p:cNvGrpSpPr/>
          <p:nvPr/>
        </p:nvGrpSpPr>
        <p:grpSpPr>
          <a:xfrm>
            <a:off x="0" y="6170973"/>
            <a:ext cx="9144000" cy="687026"/>
            <a:chOff x="0" y="6170973"/>
            <a:chExt cx="9144000" cy="687026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225A2F7A-8477-4DA5-A42B-C7815FD28416}"/>
                </a:ext>
              </a:extLst>
            </p:cNvPr>
            <p:cNvSpPr/>
            <p:nvPr/>
          </p:nvSpPr>
          <p:spPr>
            <a:xfrm>
              <a:off x="0" y="6170973"/>
              <a:ext cx="9144000" cy="11491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67A49990-74E9-4520-9ADE-72FAA68FE954}"/>
                </a:ext>
              </a:extLst>
            </p:cNvPr>
            <p:cNvSpPr/>
            <p:nvPr/>
          </p:nvSpPr>
          <p:spPr>
            <a:xfrm>
              <a:off x="0" y="6291742"/>
              <a:ext cx="9144000" cy="56625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E6A6353B-A173-4AAB-8D65-AC746103850F}"/>
              </a:ext>
            </a:extLst>
          </p:cNvPr>
          <p:cNvGrpSpPr/>
          <p:nvPr/>
        </p:nvGrpSpPr>
        <p:grpSpPr>
          <a:xfrm>
            <a:off x="0" y="-8390"/>
            <a:ext cx="9144000" cy="6188583"/>
            <a:chOff x="0" y="-8390"/>
            <a:chExt cx="9144000" cy="6188583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75835299-4372-476D-A319-C52376B49D32}"/>
                </a:ext>
              </a:extLst>
            </p:cNvPr>
            <p:cNvSpPr/>
            <p:nvPr/>
          </p:nvSpPr>
          <p:spPr>
            <a:xfrm>
              <a:off x="0" y="-8390"/>
              <a:ext cx="9144000" cy="92278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70882E32-3EF1-4F3B-884F-33D55DB90B38}"/>
                </a:ext>
              </a:extLst>
            </p:cNvPr>
            <p:cNvSpPr/>
            <p:nvPr/>
          </p:nvSpPr>
          <p:spPr>
            <a:xfrm>
              <a:off x="0" y="713063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B32D9308-24D9-46BE-9B50-83AD10E212AA}"/>
                </a:ext>
              </a:extLst>
            </p:cNvPr>
            <p:cNvSpPr/>
            <p:nvPr/>
          </p:nvSpPr>
          <p:spPr>
            <a:xfrm>
              <a:off x="8573549" y="711362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3374AC4F-937C-4425-95A2-4C07065BD981}"/>
                </a:ext>
              </a:extLst>
            </p:cNvPr>
            <p:cNvSpPr/>
            <p:nvPr/>
          </p:nvSpPr>
          <p:spPr>
            <a:xfrm rot="5400000">
              <a:off x="4286773" y="1893419"/>
              <a:ext cx="570451" cy="8003098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4BE716A2-8846-4EAB-B784-90EFC0E0D0DF}"/>
                </a:ext>
              </a:extLst>
            </p:cNvPr>
            <p:cNvSpPr/>
            <p:nvPr/>
          </p:nvSpPr>
          <p:spPr>
            <a:xfrm>
              <a:off x="654341" y="998290"/>
              <a:ext cx="7818540" cy="4505760"/>
            </a:xfrm>
            <a:prstGeom prst="rect">
              <a:avLst/>
            </a:prstGeom>
            <a:noFill/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4CEE689-1887-4E1B-AE6F-6D5AB5560971}"/>
              </a:ext>
            </a:extLst>
          </p:cNvPr>
          <p:cNvSpPr txBox="1"/>
          <p:nvPr/>
        </p:nvSpPr>
        <p:spPr>
          <a:xfrm>
            <a:off x="2854351" y="6464426"/>
            <a:ext cx="34352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dirty="0">
                <a:solidFill>
                  <a:schemeClr val="bg1"/>
                </a:solidFill>
              </a:rPr>
              <a:t>이슬람의 상황에서 자신학화 기독론의 가능성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651767-E909-4644-BB19-3E1929FEE86B}"/>
              </a:ext>
            </a:extLst>
          </p:cNvPr>
          <p:cNvSpPr txBox="1"/>
          <p:nvPr/>
        </p:nvSpPr>
        <p:spPr>
          <a:xfrm>
            <a:off x="7991178" y="6464426"/>
            <a:ext cx="4817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8/14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018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D94B51-5159-4A89-A70C-BA6C77B4DD2C}"/>
              </a:ext>
            </a:extLst>
          </p:cNvPr>
          <p:cNvSpPr txBox="1"/>
          <p:nvPr/>
        </p:nvSpPr>
        <p:spPr>
          <a:xfrm>
            <a:off x="1140901" y="1310594"/>
            <a:ext cx="7415870" cy="3270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이슬람 상황에서 마주하는 어려움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- 2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3)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자신학화 기독론을 위해 </a:t>
            </a:r>
            <a:r>
              <a:rPr lang="ko-KR" altLang="en-US" sz="200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성경적인 기독론을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재발견 </a:t>
            </a:r>
            <a:r>
              <a:rPr lang="ko-KR" altLang="en-US" sz="20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해야한다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교부들의 노력이 무의미한 것이 아니라 우리는 </a:t>
            </a:r>
            <a:r>
              <a:rPr lang="ko-KR" altLang="en-US" sz="20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그들로부터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배우면서 성경에서 그리스도를 발견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4) </a:t>
            </a: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이슬람의 종교 사회 문화적인 사고 형태로 표현해야 한다</a:t>
            </a:r>
            <a:endParaRPr lang="en-US" altLang="ko-KR" sz="20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유일성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en-US" altLang="ko-KR" sz="20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Tawid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위대성 </a:t>
            </a:r>
            <a:r>
              <a:rPr lang="en-US" altLang="ko-KR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(Akbar)</a:t>
            </a: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8A2EFED8-828C-424F-BD18-534C2C8A0E72}"/>
              </a:ext>
            </a:extLst>
          </p:cNvPr>
          <p:cNvGrpSpPr/>
          <p:nvPr/>
        </p:nvGrpSpPr>
        <p:grpSpPr>
          <a:xfrm>
            <a:off x="0" y="6170973"/>
            <a:ext cx="9144000" cy="687026"/>
            <a:chOff x="0" y="6170973"/>
            <a:chExt cx="9144000" cy="687026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225A2F7A-8477-4DA5-A42B-C7815FD28416}"/>
                </a:ext>
              </a:extLst>
            </p:cNvPr>
            <p:cNvSpPr/>
            <p:nvPr/>
          </p:nvSpPr>
          <p:spPr>
            <a:xfrm>
              <a:off x="0" y="6170973"/>
              <a:ext cx="9144000" cy="114913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67A49990-74E9-4520-9ADE-72FAA68FE954}"/>
                </a:ext>
              </a:extLst>
            </p:cNvPr>
            <p:cNvSpPr/>
            <p:nvPr/>
          </p:nvSpPr>
          <p:spPr>
            <a:xfrm>
              <a:off x="0" y="6291742"/>
              <a:ext cx="9144000" cy="56625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E6A6353B-A173-4AAB-8D65-AC746103850F}"/>
              </a:ext>
            </a:extLst>
          </p:cNvPr>
          <p:cNvGrpSpPr/>
          <p:nvPr/>
        </p:nvGrpSpPr>
        <p:grpSpPr>
          <a:xfrm>
            <a:off x="0" y="-8390"/>
            <a:ext cx="9144000" cy="6188583"/>
            <a:chOff x="0" y="-8390"/>
            <a:chExt cx="9144000" cy="6188583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75835299-4372-476D-A319-C52376B49D32}"/>
                </a:ext>
              </a:extLst>
            </p:cNvPr>
            <p:cNvSpPr/>
            <p:nvPr/>
          </p:nvSpPr>
          <p:spPr>
            <a:xfrm>
              <a:off x="0" y="-8390"/>
              <a:ext cx="9144000" cy="922789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70882E32-3EF1-4F3B-884F-33D55DB90B38}"/>
                </a:ext>
              </a:extLst>
            </p:cNvPr>
            <p:cNvSpPr/>
            <p:nvPr/>
          </p:nvSpPr>
          <p:spPr>
            <a:xfrm>
              <a:off x="0" y="713063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B32D9308-24D9-46BE-9B50-83AD10E212AA}"/>
                </a:ext>
              </a:extLst>
            </p:cNvPr>
            <p:cNvSpPr/>
            <p:nvPr/>
          </p:nvSpPr>
          <p:spPr>
            <a:xfrm>
              <a:off x="8573549" y="711362"/>
              <a:ext cx="570451" cy="545205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3374AC4F-937C-4425-95A2-4C07065BD981}"/>
                </a:ext>
              </a:extLst>
            </p:cNvPr>
            <p:cNvSpPr/>
            <p:nvPr/>
          </p:nvSpPr>
          <p:spPr>
            <a:xfrm rot="5400000">
              <a:off x="4286773" y="1893419"/>
              <a:ext cx="570451" cy="8003098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4BE716A2-8846-4EAB-B784-90EFC0E0D0DF}"/>
                </a:ext>
              </a:extLst>
            </p:cNvPr>
            <p:cNvSpPr/>
            <p:nvPr/>
          </p:nvSpPr>
          <p:spPr>
            <a:xfrm>
              <a:off x="654341" y="998290"/>
              <a:ext cx="7818540" cy="4505760"/>
            </a:xfrm>
            <a:prstGeom prst="rect">
              <a:avLst/>
            </a:prstGeom>
            <a:noFill/>
            <a:ln w="381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5D31910-67A3-482A-BC7F-F61FF6158E6D}"/>
              </a:ext>
            </a:extLst>
          </p:cNvPr>
          <p:cNvSpPr txBox="1"/>
          <p:nvPr/>
        </p:nvSpPr>
        <p:spPr>
          <a:xfrm>
            <a:off x="2854351" y="6464426"/>
            <a:ext cx="34352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dirty="0">
                <a:solidFill>
                  <a:schemeClr val="bg1"/>
                </a:solidFill>
              </a:rPr>
              <a:t>이슬람의 상황에서 자신학화 기독론의 가능성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52A88E-8E68-4E02-9288-A92C26C62195}"/>
              </a:ext>
            </a:extLst>
          </p:cNvPr>
          <p:cNvSpPr txBox="1"/>
          <p:nvPr/>
        </p:nvSpPr>
        <p:spPr>
          <a:xfrm>
            <a:off x="7991178" y="6464426"/>
            <a:ext cx="4817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9/14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765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739</Words>
  <Application>Microsoft Office PowerPoint</Application>
  <PresentationFormat>화면 슬라이드 쇼(4:3)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나눔고딕 ExtraBold</vt:lpstr>
      <vt:lpstr>Arial</vt:lpstr>
      <vt:lpstr>Calibri</vt:lpstr>
      <vt:lpstr>Calibri Light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이슬람의 상황에서  자신학화 기독론의 가능성</dc:title>
  <dc:creator>kwon sung chan</dc:creator>
  <cp:lastModifiedBy>kwon sung chan</cp:lastModifiedBy>
  <cp:revision>11</cp:revision>
  <dcterms:created xsi:type="dcterms:W3CDTF">2020-09-08T17:53:08Z</dcterms:created>
  <dcterms:modified xsi:type="dcterms:W3CDTF">2020-09-09T06:32:25Z</dcterms:modified>
</cp:coreProperties>
</file>